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054" r:id="rId2"/>
    <p:sldMasterId id="2147484051" r:id="rId3"/>
    <p:sldMasterId id="2147484057" r:id="rId4"/>
  </p:sldMasterIdLst>
  <p:notesMasterIdLst>
    <p:notesMasterId r:id="rId42"/>
  </p:notesMasterIdLst>
  <p:handoutMasterIdLst>
    <p:handoutMasterId r:id="rId43"/>
  </p:handoutMasterIdLst>
  <p:sldIdLst>
    <p:sldId id="391" r:id="rId5"/>
    <p:sldId id="327" r:id="rId6"/>
    <p:sldId id="364" r:id="rId7"/>
    <p:sldId id="388" r:id="rId8"/>
    <p:sldId id="392" r:id="rId9"/>
    <p:sldId id="390" r:id="rId10"/>
    <p:sldId id="350" r:id="rId11"/>
    <p:sldId id="351" r:id="rId12"/>
    <p:sldId id="395" r:id="rId13"/>
    <p:sldId id="378" r:id="rId14"/>
    <p:sldId id="394" r:id="rId15"/>
    <p:sldId id="379" r:id="rId16"/>
    <p:sldId id="393" r:id="rId17"/>
    <p:sldId id="380" r:id="rId18"/>
    <p:sldId id="405" r:id="rId19"/>
    <p:sldId id="334" r:id="rId20"/>
    <p:sldId id="374" r:id="rId21"/>
    <p:sldId id="396" r:id="rId22"/>
    <p:sldId id="397" r:id="rId23"/>
    <p:sldId id="398" r:id="rId24"/>
    <p:sldId id="399" r:id="rId25"/>
    <p:sldId id="400" r:id="rId26"/>
    <p:sldId id="401" r:id="rId27"/>
    <p:sldId id="402" r:id="rId28"/>
    <p:sldId id="403" r:id="rId29"/>
    <p:sldId id="404" r:id="rId30"/>
    <p:sldId id="339" r:id="rId31"/>
    <p:sldId id="375" r:id="rId32"/>
    <p:sldId id="412" r:id="rId33"/>
    <p:sldId id="414" r:id="rId34"/>
    <p:sldId id="413" r:id="rId35"/>
    <p:sldId id="410" r:id="rId36"/>
    <p:sldId id="407" r:id="rId37"/>
    <p:sldId id="368" r:id="rId38"/>
    <p:sldId id="382" r:id="rId39"/>
    <p:sldId id="386" r:id="rId40"/>
    <p:sldId id="389" r:id="rId41"/>
  </p:sldIdLst>
  <p:sldSz cx="10693400" cy="7561263"/>
  <p:notesSz cx="6797675" cy="9928225"/>
  <p:defaultTextStyle>
    <a:defPPr>
      <a:defRPr lang="de-DE"/>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96382" algn="l" rtl="0" fontAlgn="base">
      <a:spcBef>
        <a:spcPct val="0"/>
      </a:spcBef>
      <a:spcAft>
        <a:spcPct val="0"/>
      </a:spcAft>
      <a:defRPr kern="1200">
        <a:solidFill>
          <a:schemeClr val="tx1"/>
        </a:solidFill>
        <a:latin typeface="Arial" charset="0"/>
        <a:ea typeface="ＭＳ Ｐゴシック" charset="-128"/>
        <a:cs typeface="+mn-cs"/>
      </a:defRPr>
    </a:lvl2pPr>
    <a:lvl3pPr marL="992764" algn="l" rtl="0" fontAlgn="base">
      <a:spcBef>
        <a:spcPct val="0"/>
      </a:spcBef>
      <a:spcAft>
        <a:spcPct val="0"/>
      </a:spcAft>
      <a:defRPr kern="1200">
        <a:solidFill>
          <a:schemeClr val="tx1"/>
        </a:solidFill>
        <a:latin typeface="Arial" charset="0"/>
        <a:ea typeface="ＭＳ Ｐゴシック" charset="-128"/>
        <a:cs typeface="+mn-cs"/>
      </a:defRPr>
    </a:lvl3pPr>
    <a:lvl4pPr marL="1489146" algn="l" rtl="0" fontAlgn="base">
      <a:spcBef>
        <a:spcPct val="0"/>
      </a:spcBef>
      <a:spcAft>
        <a:spcPct val="0"/>
      </a:spcAft>
      <a:defRPr kern="1200">
        <a:solidFill>
          <a:schemeClr val="tx1"/>
        </a:solidFill>
        <a:latin typeface="Arial" charset="0"/>
        <a:ea typeface="ＭＳ Ｐゴシック" charset="-128"/>
        <a:cs typeface="+mn-cs"/>
      </a:defRPr>
    </a:lvl4pPr>
    <a:lvl5pPr marL="1985528" algn="l" rtl="0" fontAlgn="base">
      <a:spcBef>
        <a:spcPct val="0"/>
      </a:spcBef>
      <a:spcAft>
        <a:spcPct val="0"/>
      </a:spcAft>
      <a:defRPr kern="1200">
        <a:solidFill>
          <a:schemeClr val="tx1"/>
        </a:solidFill>
        <a:latin typeface="Arial" charset="0"/>
        <a:ea typeface="ＭＳ Ｐゴシック" charset="-128"/>
        <a:cs typeface="+mn-cs"/>
      </a:defRPr>
    </a:lvl5pPr>
    <a:lvl6pPr marL="2481910" algn="l" defTabSz="992764" rtl="0" eaLnBrk="1" latinLnBrk="0" hangingPunct="1">
      <a:defRPr kern="1200">
        <a:solidFill>
          <a:schemeClr val="tx1"/>
        </a:solidFill>
        <a:latin typeface="Arial" charset="0"/>
        <a:ea typeface="ＭＳ Ｐゴシック" charset="-128"/>
        <a:cs typeface="+mn-cs"/>
      </a:defRPr>
    </a:lvl6pPr>
    <a:lvl7pPr marL="2978292" algn="l" defTabSz="992764" rtl="0" eaLnBrk="1" latinLnBrk="0" hangingPunct="1">
      <a:defRPr kern="1200">
        <a:solidFill>
          <a:schemeClr val="tx1"/>
        </a:solidFill>
        <a:latin typeface="Arial" charset="0"/>
        <a:ea typeface="ＭＳ Ｐゴシック" charset="-128"/>
        <a:cs typeface="+mn-cs"/>
      </a:defRPr>
    </a:lvl7pPr>
    <a:lvl8pPr marL="3474674" algn="l" defTabSz="992764" rtl="0" eaLnBrk="1" latinLnBrk="0" hangingPunct="1">
      <a:defRPr kern="1200">
        <a:solidFill>
          <a:schemeClr val="tx1"/>
        </a:solidFill>
        <a:latin typeface="Arial" charset="0"/>
        <a:ea typeface="ＭＳ Ｐゴシック" charset="-128"/>
        <a:cs typeface="+mn-cs"/>
      </a:defRPr>
    </a:lvl8pPr>
    <a:lvl9pPr marL="3971056" algn="l" defTabSz="992764"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649">
          <p15:clr>
            <a:srgbClr val="A4A3A4"/>
          </p15:clr>
        </p15:guide>
        <p15:guide id="2" orient="horz" pos="1178">
          <p15:clr>
            <a:srgbClr val="A4A3A4"/>
          </p15:clr>
        </p15:guide>
        <p15:guide id="3" orient="horz" pos="113">
          <p15:clr>
            <a:srgbClr val="A4A3A4"/>
          </p15:clr>
        </p15:guide>
        <p15:guide id="4" orient="horz" pos="4331">
          <p15:clr>
            <a:srgbClr val="A4A3A4"/>
          </p15:clr>
        </p15:guide>
        <p15:guide id="5" orient="horz" pos="657">
          <p15:clr>
            <a:srgbClr val="A4A3A4"/>
          </p15:clr>
        </p15:guide>
        <p15:guide id="6" orient="horz" pos="4105">
          <p15:clr>
            <a:srgbClr val="A4A3A4"/>
          </p15:clr>
        </p15:guide>
        <p15:guide id="7" orient="horz" pos="2248">
          <p15:clr>
            <a:srgbClr val="A4A3A4"/>
          </p15:clr>
        </p15:guide>
        <p15:guide id="8" pos="420">
          <p15:clr>
            <a:srgbClr val="A4A3A4"/>
          </p15:clr>
        </p15:guide>
        <p15:guide id="9" pos="3323">
          <p15:clr>
            <a:srgbClr val="A4A3A4"/>
          </p15:clr>
        </p15:guide>
        <p15:guide id="10" pos="238">
          <p15:clr>
            <a:srgbClr val="A4A3A4"/>
          </p15:clr>
        </p15:guide>
        <p15:guide id="11" pos="5625">
          <p15:clr>
            <a:srgbClr val="A4A3A4"/>
          </p15:clr>
        </p15:guide>
        <p15:guide id="12" pos="559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12DFF"/>
    <a:srgbClr val="FFCCCC"/>
    <a:srgbClr val="BF85FF"/>
    <a:srgbClr val="FF6600"/>
    <a:srgbClr val="FFFFFF"/>
    <a:srgbClr val="FF9933"/>
    <a:srgbClr val="009999"/>
    <a:srgbClr val="72BFC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BDB12-B1FF-4218-B1F2-18338E9E9989}" v="27" dt="2021-01-10T15:59:31.088"/>
  </p1510:revLst>
</p1510:revInfo>
</file>

<file path=ppt/tableStyles.xml><?xml version="1.0" encoding="utf-8"?>
<a:tblStyleLst xmlns:a="http://schemas.openxmlformats.org/drawingml/2006/main" def="{5C22544A-7EE6-4342-B048-85BDC9FD1C3A}">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6395" autoAdjust="0"/>
  </p:normalViewPr>
  <p:slideViewPr>
    <p:cSldViewPr>
      <p:cViewPr varScale="1">
        <p:scale>
          <a:sx n="101" d="100"/>
          <a:sy n="101" d="100"/>
        </p:scale>
        <p:origin x="1278" y="120"/>
      </p:cViewPr>
      <p:guideLst>
        <p:guide orient="horz" pos="4649"/>
        <p:guide orient="horz" pos="1178"/>
        <p:guide orient="horz" pos="113"/>
        <p:guide orient="horz" pos="4331"/>
        <p:guide orient="horz" pos="657"/>
        <p:guide orient="horz" pos="4105"/>
        <p:guide orient="horz" pos="2248"/>
        <p:guide pos="420"/>
        <p:guide pos="3323"/>
        <p:guide pos="238"/>
        <p:guide pos="5625"/>
        <p:guide pos="55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996"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varsiga tharmaseelan" userId="bdf4dbd6af395a3b" providerId="LiveId" clId="{67FBDB12-B1FF-4218-B1F2-18338E9E9989}"/>
    <pc:docChg chg="custSel modSld">
      <pc:chgData name="nivarsiga tharmaseelan" userId="bdf4dbd6af395a3b" providerId="LiveId" clId="{67FBDB12-B1FF-4218-B1F2-18338E9E9989}" dt="2021-01-10T15:59:31.088" v="37"/>
      <pc:docMkLst>
        <pc:docMk/>
      </pc:docMkLst>
      <pc:sldChg chg="addSp delSp modSp mod modTransition delAnim modAnim">
        <pc:chgData name="nivarsiga tharmaseelan" userId="bdf4dbd6af395a3b" providerId="LiveId" clId="{67FBDB12-B1FF-4218-B1F2-18338E9E9989}" dt="2021-01-10T15:54:19.221" v="30"/>
        <pc:sldMkLst>
          <pc:docMk/>
          <pc:sldMk cId="95780376" sldId="332"/>
        </pc:sldMkLst>
        <pc:picChg chg="add mod">
          <ac:chgData name="nivarsiga tharmaseelan" userId="bdf4dbd6af395a3b" providerId="LiveId" clId="{67FBDB12-B1FF-4218-B1F2-18338E9E9989}" dt="2021-01-10T15:47:54.574" v="2" actId="1076"/>
          <ac:picMkLst>
            <pc:docMk/>
            <pc:sldMk cId="95780376" sldId="332"/>
            <ac:picMk id="2" creationId="{BB49B950-E8E8-4B27-BC7C-79DB370CBE5E}"/>
          </ac:picMkLst>
        </pc:picChg>
        <pc:picChg chg="del">
          <ac:chgData name="nivarsiga tharmaseelan" userId="bdf4dbd6af395a3b" providerId="LiveId" clId="{67FBDB12-B1FF-4218-B1F2-18338E9E9989}" dt="2021-01-10T15:46:18.735" v="0" actId="478"/>
          <ac:picMkLst>
            <pc:docMk/>
            <pc:sldMk cId="95780376" sldId="332"/>
            <ac:picMk id="24" creationId="{DE65126D-1433-3D4C-8E19-A5068092A2FE}"/>
          </ac:picMkLst>
        </pc:picChg>
      </pc:sldChg>
      <pc:sldChg chg="addSp delSp modSp mod modTransition delAnim modAnim">
        <pc:chgData name="nivarsiga tharmaseelan" userId="bdf4dbd6af395a3b" providerId="LiveId" clId="{67FBDB12-B1FF-4218-B1F2-18338E9E9989}" dt="2021-01-10T15:55:08.101" v="31"/>
        <pc:sldMkLst>
          <pc:docMk/>
          <pc:sldMk cId="1254356367" sldId="334"/>
        </pc:sldMkLst>
        <pc:picChg chg="add mod">
          <ac:chgData name="nivarsiga tharmaseelan" userId="bdf4dbd6af395a3b" providerId="LiveId" clId="{67FBDB12-B1FF-4218-B1F2-18338E9E9989}" dt="2021-01-10T15:48:56.019" v="7" actId="1076"/>
          <ac:picMkLst>
            <pc:docMk/>
            <pc:sldMk cId="1254356367" sldId="334"/>
            <ac:picMk id="5" creationId="{5461EAD3-744F-48F8-898B-53B76528672B}"/>
          </ac:picMkLst>
        </pc:picChg>
        <pc:picChg chg="del">
          <ac:chgData name="nivarsiga tharmaseelan" userId="bdf4dbd6af395a3b" providerId="LiveId" clId="{67FBDB12-B1FF-4218-B1F2-18338E9E9989}" dt="2021-01-10T15:48:08.083" v="5" actId="478"/>
          <ac:picMkLst>
            <pc:docMk/>
            <pc:sldMk cId="1254356367" sldId="334"/>
            <ac:picMk id="14" creationId="{E31A484C-ADD7-4E46-9C5E-08B46C7D199D}"/>
          </ac:picMkLst>
        </pc:picChg>
      </pc:sldChg>
      <pc:sldChg chg="addSp delSp modSp mod modTransition delAnim modAnim">
        <pc:chgData name="nivarsiga tharmaseelan" userId="bdf4dbd6af395a3b" providerId="LiveId" clId="{67FBDB12-B1FF-4218-B1F2-18338E9E9989}" dt="2021-01-10T15:57:12.716" v="34"/>
        <pc:sldMkLst>
          <pc:docMk/>
          <pc:sldMk cId="3504394996" sldId="339"/>
        </pc:sldMkLst>
        <pc:picChg chg="add mod">
          <ac:chgData name="nivarsiga tharmaseelan" userId="bdf4dbd6af395a3b" providerId="LiveId" clId="{67FBDB12-B1FF-4218-B1F2-18338E9E9989}" dt="2021-01-10T15:50:57.672" v="17" actId="1076"/>
          <ac:picMkLst>
            <pc:docMk/>
            <pc:sldMk cId="3504394996" sldId="339"/>
            <ac:picMk id="2" creationId="{9720B87A-A235-44CE-BEEF-CA1BFCE3F930}"/>
          </ac:picMkLst>
        </pc:picChg>
        <pc:picChg chg="del">
          <ac:chgData name="nivarsiga tharmaseelan" userId="bdf4dbd6af395a3b" providerId="LiveId" clId="{67FBDB12-B1FF-4218-B1F2-18338E9E9989}" dt="2021-01-10T15:50:52.354" v="16" actId="478"/>
          <ac:picMkLst>
            <pc:docMk/>
            <pc:sldMk cId="3504394996" sldId="339"/>
            <ac:picMk id="13" creationId="{41DD46C8-61F4-E64D-9006-6DDA8A74C3AF}"/>
          </ac:picMkLst>
        </pc:picChg>
      </pc:sldChg>
      <pc:sldChg chg="addSp delSp modSp mod modTransition delAnim modAnim">
        <pc:chgData name="nivarsiga tharmaseelan" userId="bdf4dbd6af395a3b" providerId="LiveId" clId="{67FBDB12-B1FF-4218-B1F2-18338E9E9989}" dt="2021-01-10T15:59:31.088" v="37"/>
        <pc:sldMkLst>
          <pc:docMk/>
          <pc:sldMk cId="2261452790" sldId="368"/>
        </pc:sldMkLst>
        <pc:picChg chg="add mod">
          <ac:chgData name="nivarsiga tharmaseelan" userId="bdf4dbd6af395a3b" providerId="LiveId" clId="{67FBDB12-B1FF-4218-B1F2-18338E9E9989}" dt="2021-01-10T15:52:35.291" v="27" actId="1076"/>
          <ac:picMkLst>
            <pc:docMk/>
            <pc:sldMk cId="2261452790" sldId="368"/>
            <ac:picMk id="2" creationId="{84329244-F4DD-4387-82F2-BBD8F2380F1C}"/>
          </ac:picMkLst>
        </pc:picChg>
        <pc:picChg chg="del">
          <ac:chgData name="nivarsiga tharmaseelan" userId="bdf4dbd6af395a3b" providerId="LiveId" clId="{67FBDB12-B1FF-4218-B1F2-18338E9E9989}" dt="2021-01-10T15:51:52.865" v="25" actId="478"/>
          <ac:picMkLst>
            <pc:docMk/>
            <pc:sldMk cId="2261452790" sldId="368"/>
            <ac:picMk id="13" creationId="{5562CA4D-4854-CD49-A420-C310CFEBC4AB}"/>
          </ac:picMkLst>
        </pc:picChg>
      </pc:sldChg>
      <pc:sldChg chg="addSp delSp modSp mod modTransition delAnim modAnim">
        <pc:chgData name="nivarsiga tharmaseelan" userId="bdf4dbd6af395a3b" providerId="LiveId" clId="{67FBDB12-B1FF-4218-B1F2-18338E9E9989}" dt="2021-01-10T15:56:29.077" v="33"/>
        <pc:sldMkLst>
          <pc:docMk/>
          <pc:sldMk cId="389993108" sldId="374"/>
        </pc:sldMkLst>
        <pc:picChg chg="add mod">
          <ac:chgData name="nivarsiga tharmaseelan" userId="bdf4dbd6af395a3b" providerId="LiveId" clId="{67FBDB12-B1FF-4218-B1F2-18338E9E9989}" dt="2021-01-10T15:50:06.840" v="12" actId="1076"/>
          <ac:picMkLst>
            <pc:docMk/>
            <pc:sldMk cId="389993108" sldId="374"/>
            <ac:picMk id="2" creationId="{26A19362-8407-4D82-B5CE-18E2786B32EA}"/>
          </ac:picMkLst>
        </pc:picChg>
        <pc:picChg chg="del">
          <ac:chgData name="nivarsiga tharmaseelan" userId="bdf4dbd6af395a3b" providerId="LiveId" clId="{67FBDB12-B1FF-4218-B1F2-18338E9E9989}" dt="2021-01-10T15:49:06.910" v="10" actId="478"/>
          <ac:picMkLst>
            <pc:docMk/>
            <pc:sldMk cId="389993108" sldId="374"/>
            <ac:picMk id="27" creationId="{EC2FE602-999A-674B-8468-9A84DAC22D19}"/>
          </ac:picMkLst>
        </pc:picChg>
      </pc:sldChg>
      <pc:sldChg chg="addSp delSp modSp mod modTransition delAnim modAnim">
        <pc:chgData name="nivarsiga tharmaseelan" userId="bdf4dbd6af395a3b" providerId="LiveId" clId="{67FBDB12-B1FF-4218-B1F2-18338E9E9989}" dt="2021-01-10T15:58:29.774" v="36"/>
        <pc:sldMkLst>
          <pc:docMk/>
          <pc:sldMk cId="3135336488" sldId="375"/>
        </pc:sldMkLst>
        <pc:picChg chg="add mod">
          <ac:chgData name="nivarsiga tharmaseelan" userId="bdf4dbd6af395a3b" providerId="LiveId" clId="{67FBDB12-B1FF-4218-B1F2-18338E9E9989}" dt="2021-01-10T15:51:42.614" v="22" actId="1076"/>
          <ac:picMkLst>
            <pc:docMk/>
            <pc:sldMk cId="3135336488" sldId="375"/>
            <ac:picMk id="5" creationId="{120510BA-7FB7-4F26-91A2-EE4E6BE841CD}"/>
          </ac:picMkLst>
        </pc:picChg>
        <pc:picChg chg="del">
          <ac:chgData name="nivarsiga tharmaseelan" userId="bdf4dbd6af395a3b" providerId="LiveId" clId="{67FBDB12-B1FF-4218-B1F2-18338E9E9989}" dt="2021-01-10T15:51:08.554" v="20" actId="478"/>
          <ac:picMkLst>
            <pc:docMk/>
            <pc:sldMk cId="3135336488" sldId="375"/>
            <ac:picMk id="20" creationId="{BFDCEB3B-00B3-4843-B324-EF3D5BBD7EA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DDF1E9-2315-45AF-AC06-0F9173BAB63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de-DE"/>
        </a:p>
      </dgm:t>
    </dgm:pt>
    <dgm:pt modelId="{735BAC8C-F73F-46FE-9954-4E84838E9835}">
      <dgm:prSet phldrT="[Text]" custT="1"/>
      <dgm:spPr>
        <a:solidFill>
          <a:srgbClr val="CC3399"/>
        </a:solidFill>
      </dgm:spPr>
      <dgm:t>
        <a:bodyPr/>
        <a:lstStyle/>
        <a:p>
          <a:r>
            <a:rPr lang="de-DE" sz="2400" b="0" cap="none" spc="0" dirty="0">
              <a:ln w="0"/>
              <a:solidFill>
                <a:schemeClr val="bg1"/>
              </a:solidFill>
              <a:effectLst>
                <a:outerShdw blurRad="38100" dist="19050" dir="2700000" algn="tl" rotWithShape="0">
                  <a:schemeClr val="dk1">
                    <a:alpha val="40000"/>
                  </a:schemeClr>
                </a:outerShdw>
              </a:effectLst>
            </a:rPr>
            <a:t>Kindergarten </a:t>
          </a:r>
        </a:p>
        <a:p>
          <a:r>
            <a:rPr lang="de-DE" sz="2000" b="0" cap="none" spc="0" dirty="0">
              <a:ln w="0"/>
              <a:solidFill>
                <a:schemeClr val="bg1"/>
              </a:solidFill>
              <a:effectLst>
                <a:outerShdw blurRad="38100" dist="19050" dir="2700000" algn="tl" rotWithShape="0">
                  <a:schemeClr val="dk1">
                    <a:alpha val="40000"/>
                  </a:schemeClr>
                </a:outerShdw>
              </a:effectLst>
            </a:rPr>
            <a:t>2 Jahre</a:t>
          </a:r>
        </a:p>
      </dgm:t>
    </dgm:pt>
    <dgm:pt modelId="{38BF4EEE-5776-4CFE-B821-377D26D377DD}" type="parTrans" cxnId="{BCAF479A-EBEB-4C2C-80C0-A82A35BC4FEE}">
      <dgm:prSet/>
      <dgm:spPr/>
      <dgm:t>
        <a:bodyPr/>
        <a:lstStyle/>
        <a:p>
          <a:endParaRPr lang="de-DE" b="0" cap="none" spc="0">
            <a:ln w="0"/>
            <a:solidFill>
              <a:schemeClr val="bg1"/>
            </a:solidFill>
            <a:effectLst>
              <a:outerShdw blurRad="38100" dist="19050" dir="2700000" algn="tl" rotWithShape="0">
                <a:schemeClr val="dk1">
                  <a:alpha val="40000"/>
                </a:schemeClr>
              </a:outerShdw>
            </a:effectLst>
          </a:endParaRPr>
        </a:p>
      </dgm:t>
    </dgm:pt>
    <dgm:pt modelId="{8B782F41-B215-4B51-BEF9-DCAE74DCBFA1}" type="sibTrans" cxnId="{BCAF479A-EBEB-4C2C-80C0-A82A35BC4FEE}">
      <dgm:prSet/>
      <dgm:spPr/>
      <dgm:t>
        <a:bodyPr/>
        <a:lstStyle/>
        <a:p>
          <a:endParaRPr lang="de-DE" b="0" cap="none" spc="0">
            <a:ln w="0"/>
            <a:solidFill>
              <a:schemeClr val="bg1"/>
            </a:solidFill>
            <a:effectLst>
              <a:outerShdw blurRad="38100" dist="19050" dir="2700000" algn="tl" rotWithShape="0">
                <a:schemeClr val="dk1">
                  <a:alpha val="40000"/>
                </a:schemeClr>
              </a:outerShdw>
            </a:effectLst>
          </a:endParaRPr>
        </a:p>
      </dgm:t>
    </dgm:pt>
    <dgm:pt modelId="{9E895219-E7C1-4884-BF5C-29198D532741}">
      <dgm:prSet phldrT="[Text]" custT="1"/>
      <dgm:spPr>
        <a:solidFill>
          <a:srgbClr val="CC3399"/>
        </a:solidFill>
      </dgm:spPr>
      <dgm:t>
        <a:bodyPr/>
        <a:lstStyle/>
        <a:p>
          <a:r>
            <a:rPr lang="de-DE" sz="2400" b="0" cap="none" spc="0" dirty="0">
              <a:ln w="0"/>
              <a:solidFill>
                <a:schemeClr val="bg1"/>
              </a:solidFill>
              <a:effectLst>
                <a:outerShdw blurRad="38100" dist="19050" dir="2700000" algn="tl" rotWithShape="0">
                  <a:schemeClr val="dk1">
                    <a:alpha val="40000"/>
                  </a:schemeClr>
                </a:outerShdw>
              </a:effectLst>
            </a:rPr>
            <a:t>Primarschule </a:t>
          </a:r>
        </a:p>
        <a:p>
          <a:r>
            <a:rPr lang="de-DE" sz="2400" b="0" cap="none" spc="0" dirty="0">
              <a:ln w="0"/>
              <a:solidFill>
                <a:schemeClr val="bg1"/>
              </a:solidFill>
              <a:effectLst>
                <a:outerShdw blurRad="38100" dist="19050" dir="2700000" algn="tl" rotWithShape="0">
                  <a:schemeClr val="dk1">
                    <a:alpha val="40000"/>
                  </a:schemeClr>
                </a:outerShdw>
              </a:effectLst>
            </a:rPr>
            <a:t>6 Jahre</a:t>
          </a:r>
        </a:p>
      </dgm:t>
    </dgm:pt>
    <dgm:pt modelId="{FF5247B2-92E2-4C73-9F76-3F4701AED5C7}" type="parTrans" cxnId="{6B3C982A-9937-4BD8-B3B6-646D8E31F1A4}">
      <dgm:prSet/>
      <dgm:spPr/>
      <dgm:t>
        <a:bodyPr/>
        <a:lstStyle/>
        <a:p>
          <a:endParaRPr lang="de-DE" b="0" cap="none" spc="0">
            <a:ln w="0"/>
            <a:solidFill>
              <a:schemeClr val="bg1"/>
            </a:solidFill>
            <a:effectLst>
              <a:outerShdw blurRad="38100" dist="19050" dir="2700000" algn="tl" rotWithShape="0">
                <a:schemeClr val="dk1">
                  <a:alpha val="40000"/>
                </a:schemeClr>
              </a:outerShdw>
            </a:effectLst>
          </a:endParaRPr>
        </a:p>
      </dgm:t>
    </dgm:pt>
    <dgm:pt modelId="{2F43D1AF-7052-4D0D-A396-5BF08B9791E7}" type="sibTrans" cxnId="{6B3C982A-9937-4BD8-B3B6-646D8E31F1A4}">
      <dgm:prSet/>
      <dgm:spPr/>
      <dgm:t>
        <a:bodyPr/>
        <a:lstStyle/>
        <a:p>
          <a:endParaRPr lang="de-DE" b="0" cap="none" spc="0">
            <a:ln w="0"/>
            <a:solidFill>
              <a:schemeClr val="bg1"/>
            </a:solidFill>
            <a:effectLst>
              <a:outerShdw blurRad="38100" dist="19050" dir="2700000" algn="tl" rotWithShape="0">
                <a:schemeClr val="dk1">
                  <a:alpha val="40000"/>
                </a:schemeClr>
              </a:outerShdw>
            </a:effectLst>
          </a:endParaRPr>
        </a:p>
      </dgm:t>
    </dgm:pt>
    <dgm:pt modelId="{A5B70490-E87F-4EBE-B43D-F179FD104633}">
      <dgm:prSet phldrT="[Text]"/>
      <dgm:spPr>
        <a:solidFill>
          <a:srgbClr val="CC3399"/>
        </a:solidFill>
      </dgm:spPr>
      <dgm:t>
        <a:bodyPr/>
        <a:lstStyle/>
        <a:p>
          <a:r>
            <a:rPr lang="de-DE" b="0" cap="none" spc="0" dirty="0">
              <a:ln w="0"/>
              <a:solidFill>
                <a:schemeClr val="bg1"/>
              </a:solidFill>
              <a:effectLst>
                <a:outerShdw blurRad="38100" dist="19050" dir="2700000" algn="tl" rotWithShape="0">
                  <a:schemeClr val="dk1">
                    <a:alpha val="40000"/>
                  </a:schemeClr>
                </a:outerShdw>
              </a:effectLst>
            </a:rPr>
            <a:t>Sek B </a:t>
          </a:r>
        </a:p>
        <a:p>
          <a:r>
            <a:rPr lang="de-DE" b="0" cap="none" spc="0" dirty="0">
              <a:ln w="0"/>
              <a:solidFill>
                <a:schemeClr val="bg1"/>
              </a:solidFill>
              <a:effectLst>
                <a:outerShdw blurRad="38100" dist="19050" dir="2700000" algn="tl" rotWithShape="0">
                  <a:schemeClr val="dk1">
                    <a:alpha val="40000"/>
                  </a:schemeClr>
                </a:outerShdw>
              </a:effectLst>
            </a:rPr>
            <a:t>3 Jahre</a:t>
          </a:r>
        </a:p>
      </dgm:t>
    </dgm:pt>
    <dgm:pt modelId="{02243AAA-D760-4D4A-89DD-5FFD3BDEF7E1}" type="parTrans" cxnId="{9BA5AFF5-76F1-4E24-9E8F-DF3A9A3AE16E}">
      <dgm:prSet/>
      <dgm:spPr/>
      <dgm:t>
        <a:bodyPr/>
        <a:lstStyle/>
        <a:p>
          <a:endParaRPr lang="de-DE" b="0" cap="none" spc="0">
            <a:ln w="0"/>
            <a:solidFill>
              <a:schemeClr val="bg1"/>
            </a:solidFill>
            <a:effectLst>
              <a:outerShdw blurRad="38100" dist="19050" dir="2700000" algn="tl" rotWithShape="0">
                <a:schemeClr val="dk1">
                  <a:alpha val="40000"/>
                </a:schemeClr>
              </a:outerShdw>
            </a:effectLst>
          </a:endParaRPr>
        </a:p>
      </dgm:t>
    </dgm:pt>
    <dgm:pt modelId="{32070FDE-97F5-4478-8A79-12996D5746C3}" type="sibTrans" cxnId="{9BA5AFF5-76F1-4E24-9E8F-DF3A9A3AE16E}">
      <dgm:prSet/>
      <dgm:spPr/>
      <dgm:t>
        <a:bodyPr/>
        <a:lstStyle/>
        <a:p>
          <a:endParaRPr lang="de-DE" b="0" cap="none" spc="0">
            <a:ln w="0"/>
            <a:solidFill>
              <a:schemeClr val="bg1"/>
            </a:solidFill>
            <a:effectLst>
              <a:outerShdw blurRad="38100" dist="19050" dir="2700000" algn="tl" rotWithShape="0">
                <a:schemeClr val="dk1">
                  <a:alpha val="40000"/>
                </a:schemeClr>
              </a:outerShdw>
            </a:effectLst>
          </a:endParaRPr>
        </a:p>
      </dgm:t>
    </dgm:pt>
    <dgm:pt modelId="{FA903BFD-753A-419C-8A15-44674C5DB273}">
      <dgm:prSet phldrT="[Text]"/>
      <dgm:spPr>
        <a:solidFill>
          <a:srgbClr val="CC3399"/>
        </a:solidFill>
      </dgm:spPr>
      <dgm:t>
        <a:bodyPr/>
        <a:lstStyle/>
        <a:p>
          <a:r>
            <a:rPr lang="de-DE" b="0" cap="none" spc="0" dirty="0">
              <a:ln w="0"/>
              <a:solidFill>
                <a:schemeClr val="bg1"/>
              </a:solidFill>
              <a:effectLst>
                <a:outerShdw blurRad="38100" dist="19050" dir="2700000" algn="tl" rotWithShape="0">
                  <a:schemeClr val="dk1">
                    <a:alpha val="40000"/>
                  </a:schemeClr>
                </a:outerShdw>
              </a:effectLst>
            </a:rPr>
            <a:t>Sek E </a:t>
          </a:r>
        </a:p>
        <a:p>
          <a:r>
            <a:rPr lang="de-DE" b="0" cap="none" spc="0" dirty="0">
              <a:ln w="0"/>
              <a:solidFill>
                <a:schemeClr val="bg1"/>
              </a:solidFill>
              <a:effectLst>
                <a:outerShdw blurRad="38100" dist="19050" dir="2700000" algn="tl" rotWithShape="0">
                  <a:schemeClr val="dk1">
                    <a:alpha val="40000"/>
                  </a:schemeClr>
                </a:outerShdw>
              </a:effectLst>
            </a:rPr>
            <a:t>3 Jahre</a:t>
          </a:r>
        </a:p>
      </dgm:t>
    </dgm:pt>
    <dgm:pt modelId="{0027B76C-3060-4B0C-B33F-2CA016932AD6}" type="parTrans" cxnId="{311B0E66-A4AE-4813-A1FB-ADEF558AD67A}">
      <dgm:prSet/>
      <dgm:spPr/>
      <dgm:t>
        <a:bodyPr/>
        <a:lstStyle/>
        <a:p>
          <a:endParaRPr lang="de-DE" b="0" cap="none" spc="0">
            <a:ln w="0"/>
            <a:solidFill>
              <a:schemeClr val="bg1"/>
            </a:solidFill>
            <a:effectLst>
              <a:outerShdw blurRad="38100" dist="19050" dir="2700000" algn="tl" rotWithShape="0">
                <a:schemeClr val="dk1">
                  <a:alpha val="40000"/>
                </a:schemeClr>
              </a:outerShdw>
            </a:effectLst>
          </a:endParaRPr>
        </a:p>
      </dgm:t>
    </dgm:pt>
    <dgm:pt modelId="{6FFC1F13-703A-4774-8509-FA786696B845}" type="sibTrans" cxnId="{311B0E66-A4AE-4813-A1FB-ADEF558AD67A}">
      <dgm:prSet/>
      <dgm:spPr/>
      <dgm:t>
        <a:bodyPr/>
        <a:lstStyle/>
        <a:p>
          <a:endParaRPr lang="de-DE" b="0" cap="none" spc="0">
            <a:ln w="0"/>
            <a:solidFill>
              <a:schemeClr val="bg1"/>
            </a:solidFill>
            <a:effectLst>
              <a:outerShdw blurRad="38100" dist="19050" dir="2700000" algn="tl" rotWithShape="0">
                <a:schemeClr val="dk1">
                  <a:alpha val="40000"/>
                </a:schemeClr>
              </a:outerShdw>
            </a:effectLst>
          </a:endParaRPr>
        </a:p>
      </dgm:t>
    </dgm:pt>
    <dgm:pt modelId="{E1029489-0D83-46AF-867F-2A3EADB16531}">
      <dgm:prSet phldrT="[Text]"/>
      <dgm:spPr>
        <a:solidFill>
          <a:srgbClr val="CC3399"/>
        </a:solidFill>
      </dgm:spPr>
      <dgm:t>
        <a:bodyPr/>
        <a:lstStyle/>
        <a:p>
          <a:r>
            <a:rPr lang="de-DE" b="0" cap="none" spc="0" dirty="0">
              <a:ln w="0"/>
              <a:solidFill>
                <a:schemeClr val="bg1"/>
              </a:solidFill>
              <a:effectLst>
                <a:outerShdw blurRad="38100" dist="19050" dir="2700000" algn="tl" rotWithShape="0">
                  <a:schemeClr val="dk1">
                    <a:alpha val="40000"/>
                  </a:schemeClr>
                </a:outerShdw>
              </a:effectLst>
            </a:rPr>
            <a:t>Sek P </a:t>
          </a:r>
        </a:p>
        <a:p>
          <a:r>
            <a:rPr lang="de-DE" b="0" cap="none" spc="0" dirty="0">
              <a:ln w="0"/>
              <a:solidFill>
                <a:schemeClr val="bg1"/>
              </a:solidFill>
              <a:effectLst>
                <a:outerShdw blurRad="38100" dist="19050" dir="2700000" algn="tl" rotWithShape="0">
                  <a:schemeClr val="dk1">
                    <a:alpha val="40000"/>
                  </a:schemeClr>
                </a:outerShdw>
              </a:effectLst>
            </a:rPr>
            <a:t>2 Jahre</a:t>
          </a:r>
        </a:p>
      </dgm:t>
    </dgm:pt>
    <dgm:pt modelId="{1EF6A126-3C4B-4477-8180-3316950E818F}" type="parTrans" cxnId="{37D7D5ED-422A-4D55-BCD0-FD4563B162E2}">
      <dgm:prSet/>
      <dgm:spPr/>
      <dgm:t>
        <a:bodyPr/>
        <a:lstStyle/>
        <a:p>
          <a:endParaRPr lang="de-DE" b="0" cap="none" spc="0">
            <a:ln w="0"/>
            <a:solidFill>
              <a:schemeClr val="bg1"/>
            </a:solidFill>
            <a:effectLst>
              <a:outerShdw blurRad="38100" dist="19050" dir="2700000" algn="tl" rotWithShape="0">
                <a:schemeClr val="dk1">
                  <a:alpha val="40000"/>
                </a:schemeClr>
              </a:outerShdw>
            </a:effectLst>
          </a:endParaRPr>
        </a:p>
      </dgm:t>
    </dgm:pt>
    <dgm:pt modelId="{34DB0ECC-DF7C-4696-BD01-B209CA77F28C}" type="sibTrans" cxnId="{37D7D5ED-422A-4D55-BCD0-FD4563B162E2}">
      <dgm:prSet/>
      <dgm:spPr/>
      <dgm:t>
        <a:bodyPr/>
        <a:lstStyle/>
        <a:p>
          <a:endParaRPr lang="de-DE" b="0" cap="none" spc="0">
            <a:ln w="0"/>
            <a:solidFill>
              <a:schemeClr val="bg1"/>
            </a:solidFill>
            <a:effectLst>
              <a:outerShdw blurRad="38100" dist="19050" dir="2700000" algn="tl" rotWithShape="0">
                <a:schemeClr val="dk1">
                  <a:alpha val="40000"/>
                </a:schemeClr>
              </a:outerShdw>
            </a:effectLst>
          </a:endParaRPr>
        </a:p>
      </dgm:t>
    </dgm:pt>
    <dgm:pt modelId="{1AA4332B-127A-40A2-A6B7-0EA127304311}" type="pres">
      <dgm:prSet presAssocID="{A0DDF1E9-2315-45AF-AC06-0F9173BAB636}" presName="Name0" presStyleCnt="0">
        <dgm:presLayoutVars>
          <dgm:chPref val="1"/>
          <dgm:dir/>
          <dgm:animOne val="branch"/>
          <dgm:animLvl val="lvl"/>
          <dgm:resizeHandles/>
        </dgm:presLayoutVars>
      </dgm:prSet>
      <dgm:spPr/>
      <dgm:t>
        <a:bodyPr/>
        <a:lstStyle/>
        <a:p>
          <a:endParaRPr lang="de-DE"/>
        </a:p>
      </dgm:t>
    </dgm:pt>
    <dgm:pt modelId="{EFD46FB2-6281-4814-B407-89304934D230}" type="pres">
      <dgm:prSet presAssocID="{735BAC8C-F73F-46FE-9954-4E84838E9835}" presName="vertOne" presStyleCnt="0"/>
      <dgm:spPr/>
    </dgm:pt>
    <dgm:pt modelId="{0220E6B8-3FE7-4433-96D9-8748ED6C8987}" type="pres">
      <dgm:prSet presAssocID="{735BAC8C-F73F-46FE-9954-4E84838E9835}" presName="txOne" presStyleLbl="node0" presStyleIdx="0" presStyleCnt="1" custLinFactY="277297" custLinFactNeighborX="522" custLinFactNeighborY="300000">
        <dgm:presLayoutVars>
          <dgm:chPref val="3"/>
        </dgm:presLayoutVars>
      </dgm:prSet>
      <dgm:spPr/>
      <dgm:t>
        <a:bodyPr/>
        <a:lstStyle/>
        <a:p>
          <a:endParaRPr lang="de-DE"/>
        </a:p>
      </dgm:t>
    </dgm:pt>
    <dgm:pt modelId="{A807438D-57B3-4084-BBC9-686936C38533}" type="pres">
      <dgm:prSet presAssocID="{735BAC8C-F73F-46FE-9954-4E84838E9835}" presName="parTransOne" presStyleCnt="0"/>
      <dgm:spPr/>
    </dgm:pt>
    <dgm:pt modelId="{E94C6D16-7787-4918-928A-13D117A9ED0E}" type="pres">
      <dgm:prSet presAssocID="{735BAC8C-F73F-46FE-9954-4E84838E9835}" presName="horzOne" presStyleCnt="0"/>
      <dgm:spPr/>
    </dgm:pt>
    <dgm:pt modelId="{BF87C3BC-55CF-4F38-AFE0-4A74E365C17C}" type="pres">
      <dgm:prSet presAssocID="{9E895219-E7C1-4884-BF5C-29198D532741}" presName="vertTwo" presStyleCnt="0"/>
      <dgm:spPr/>
    </dgm:pt>
    <dgm:pt modelId="{5A4D3B9E-3886-4683-9220-375BE21EEC9E}" type="pres">
      <dgm:prSet presAssocID="{9E895219-E7C1-4884-BF5C-29198D532741}" presName="txTwo" presStyleLbl="node2" presStyleIdx="0" presStyleCnt="1" custScaleY="186637" custLinFactNeighborX="123" custLinFactNeighborY="-17059">
        <dgm:presLayoutVars>
          <dgm:chPref val="3"/>
        </dgm:presLayoutVars>
      </dgm:prSet>
      <dgm:spPr/>
      <dgm:t>
        <a:bodyPr/>
        <a:lstStyle/>
        <a:p>
          <a:endParaRPr lang="de-DE"/>
        </a:p>
      </dgm:t>
    </dgm:pt>
    <dgm:pt modelId="{26F7A3FF-AE5C-446D-89BA-24DDA5AAC032}" type="pres">
      <dgm:prSet presAssocID="{9E895219-E7C1-4884-BF5C-29198D532741}" presName="parTransTwo" presStyleCnt="0"/>
      <dgm:spPr/>
    </dgm:pt>
    <dgm:pt modelId="{89E4490C-924D-477F-87EF-C2946EF02F40}" type="pres">
      <dgm:prSet presAssocID="{9E895219-E7C1-4884-BF5C-29198D532741}" presName="horzTwo" presStyleCnt="0"/>
      <dgm:spPr/>
    </dgm:pt>
    <dgm:pt modelId="{8C2B28AB-F58D-4571-94B0-7E88BFEC3D14}" type="pres">
      <dgm:prSet presAssocID="{A5B70490-E87F-4EBE-B43D-F179FD104633}" presName="vertThree" presStyleCnt="0"/>
      <dgm:spPr/>
    </dgm:pt>
    <dgm:pt modelId="{C59349FD-6044-4EB1-899D-DE6B7FA395DB}" type="pres">
      <dgm:prSet presAssocID="{A5B70490-E87F-4EBE-B43D-F179FD104633}" presName="txThree" presStyleLbl="node3" presStyleIdx="0" presStyleCnt="3" custScaleX="113674" custLinFactY="-102245" custLinFactNeighborX="319" custLinFactNeighborY="-200000">
        <dgm:presLayoutVars>
          <dgm:chPref val="3"/>
        </dgm:presLayoutVars>
      </dgm:prSet>
      <dgm:spPr/>
      <dgm:t>
        <a:bodyPr/>
        <a:lstStyle/>
        <a:p>
          <a:endParaRPr lang="de-DE"/>
        </a:p>
      </dgm:t>
    </dgm:pt>
    <dgm:pt modelId="{86BCAAC8-4114-4772-BB6C-2A8B68825E0F}" type="pres">
      <dgm:prSet presAssocID="{A5B70490-E87F-4EBE-B43D-F179FD104633}" presName="horzThree" presStyleCnt="0"/>
      <dgm:spPr/>
    </dgm:pt>
    <dgm:pt modelId="{5B814F71-94A3-4154-A935-996650D16263}" type="pres">
      <dgm:prSet presAssocID="{32070FDE-97F5-4478-8A79-12996D5746C3}" presName="sibSpaceThree" presStyleCnt="0"/>
      <dgm:spPr/>
    </dgm:pt>
    <dgm:pt modelId="{8BFC1678-C119-4B28-8B65-A72DB00067C0}" type="pres">
      <dgm:prSet presAssocID="{FA903BFD-753A-419C-8A15-44674C5DB273}" presName="vertThree" presStyleCnt="0"/>
      <dgm:spPr/>
    </dgm:pt>
    <dgm:pt modelId="{184A506F-D7D8-4D76-A08D-C666A474CFEF}" type="pres">
      <dgm:prSet presAssocID="{FA903BFD-753A-419C-8A15-44674C5DB273}" presName="txThree" presStyleLbl="node3" presStyleIdx="1" presStyleCnt="3" custScaleX="122115" custLinFactY="-102245" custLinFactNeighborX="721" custLinFactNeighborY="-200000">
        <dgm:presLayoutVars>
          <dgm:chPref val="3"/>
        </dgm:presLayoutVars>
      </dgm:prSet>
      <dgm:spPr/>
      <dgm:t>
        <a:bodyPr/>
        <a:lstStyle/>
        <a:p>
          <a:endParaRPr lang="de-DE"/>
        </a:p>
      </dgm:t>
    </dgm:pt>
    <dgm:pt modelId="{772A3C7B-F2F6-48C9-8EB0-0718054F894F}" type="pres">
      <dgm:prSet presAssocID="{FA903BFD-753A-419C-8A15-44674C5DB273}" presName="horzThree" presStyleCnt="0"/>
      <dgm:spPr/>
    </dgm:pt>
    <dgm:pt modelId="{221583AF-890A-4BA1-9211-FAFF92DDDF24}" type="pres">
      <dgm:prSet presAssocID="{6FFC1F13-703A-4774-8509-FA786696B845}" presName="sibSpaceThree" presStyleCnt="0"/>
      <dgm:spPr/>
    </dgm:pt>
    <dgm:pt modelId="{84F17011-7973-4B0C-892F-3E2417E17385}" type="pres">
      <dgm:prSet presAssocID="{E1029489-0D83-46AF-867F-2A3EADB16531}" presName="vertThree" presStyleCnt="0"/>
      <dgm:spPr/>
    </dgm:pt>
    <dgm:pt modelId="{C185675C-0CA3-46FA-B818-B55A84BD65B5}" type="pres">
      <dgm:prSet presAssocID="{E1029489-0D83-46AF-867F-2A3EADB16531}" presName="txThree" presStyleLbl="node3" presStyleIdx="2" presStyleCnt="3" custScaleX="65961" custLinFactY="-102245" custLinFactNeighborX="1925" custLinFactNeighborY="-200000">
        <dgm:presLayoutVars>
          <dgm:chPref val="3"/>
        </dgm:presLayoutVars>
      </dgm:prSet>
      <dgm:spPr/>
      <dgm:t>
        <a:bodyPr/>
        <a:lstStyle/>
        <a:p>
          <a:endParaRPr lang="de-DE"/>
        </a:p>
      </dgm:t>
    </dgm:pt>
    <dgm:pt modelId="{2FA88AFE-3A18-4192-9490-924BBF640898}" type="pres">
      <dgm:prSet presAssocID="{E1029489-0D83-46AF-867F-2A3EADB16531}" presName="horzThree" presStyleCnt="0"/>
      <dgm:spPr/>
    </dgm:pt>
  </dgm:ptLst>
  <dgm:cxnLst>
    <dgm:cxn modelId="{21F3270F-9E93-43CC-A45D-109813FE85F4}" type="presOf" srcId="{A0DDF1E9-2315-45AF-AC06-0F9173BAB636}" destId="{1AA4332B-127A-40A2-A6B7-0EA127304311}" srcOrd="0" destOrd="0" presId="urn:microsoft.com/office/officeart/2005/8/layout/hierarchy4"/>
    <dgm:cxn modelId="{9BA5AFF5-76F1-4E24-9E8F-DF3A9A3AE16E}" srcId="{9E895219-E7C1-4884-BF5C-29198D532741}" destId="{A5B70490-E87F-4EBE-B43D-F179FD104633}" srcOrd="0" destOrd="0" parTransId="{02243AAA-D760-4D4A-89DD-5FFD3BDEF7E1}" sibTransId="{32070FDE-97F5-4478-8A79-12996D5746C3}"/>
    <dgm:cxn modelId="{311B0E66-A4AE-4813-A1FB-ADEF558AD67A}" srcId="{9E895219-E7C1-4884-BF5C-29198D532741}" destId="{FA903BFD-753A-419C-8A15-44674C5DB273}" srcOrd="1" destOrd="0" parTransId="{0027B76C-3060-4B0C-B33F-2CA016932AD6}" sibTransId="{6FFC1F13-703A-4774-8509-FA786696B845}"/>
    <dgm:cxn modelId="{DE65FA9D-AEBE-4D5D-83E8-64E21ADB8D14}" type="presOf" srcId="{A5B70490-E87F-4EBE-B43D-F179FD104633}" destId="{C59349FD-6044-4EB1-899D-DE6B7FA395DB}" srcOrd="0" destOrd="0" presId="urn:microsoft.com/office/officeart/2005/8/layout/hierarchy4"/>
    <dgm:cxn modelId="{8684BD19-6D4A-4054-A1BE-716A04F07FE3}" type="presOf" srcId="{FA903BFD-753A-419C-8A15-44674C5DB273}" destId="{184A506F-D7D8-4D76-A08D-C666A474CFEF}" srcOrd="0" destOrd="0" presId="urn:microsoft.com/office/officeart/2005/8/layout/hierarchy4"/>
    <dgm:cxn modelId="{CA933B7A-25AF-47D6-92C9-0EB45E285830}" type="presOf" srcId="{9E895219-E7C1-4884-BF5C-29198D532741}" destId="{5A4D3B9E-3886-4683-9220-375BE21EEC9E}" srcOrd="0" destOrd="0" presId="urn:microsoft.com/office/officeart/2005/8/layout/hierarchy4"/>
    <dgm:cxn modelId="{2D71EC5B-D9FE-4C7C-8F6C-0C5114BF17BA}" type="presOf" srcId="{735BAC8C-F73F-46FE-9954-4E84838E9835}" destId="{0220E6B8-3FE7-4433-96D9-8748ED6C8987}" srcOrd="0" destOrd="0" presId="urn:microsoft.com/office/officeart/2005/8/layout/hierarchy4"/>
    <dgm:cxn modelId="{37D7D5ED-422A-4D55-BCD0-FD4563B162E2}" srcId="{9E895219-E7C1-4884-BF5C-29198D532741}" destId="{E1029489-0D83-46AF-867F-2A3EADB16531}" srcOrd="2" destOrd="0" parTransId="{1EF6A126-3C4B-4477-8180-3316950E818F}" sibTransId="{34DB0ECC-DF7C-4696-BD01-B209CA77F28C}"/>
    <dgm:cxn modelId="{BCAF479A-EBEB-4C2C-80C0-A82A35BC4FEE}" srcId="{A0DDF1E9-2315-45AF-AC06-0F9173BAB636}" destId="{735BAC8C-F73F-46FE-9954-4E84838E9835}" srcOrd="0" destOrd="0" parTransId="{38BF4EEE-5776-4CFE-B821-377D26D377DD}" sibTransId="{8B782F41-B215-4B51-BEF9-DCAE74DCBFA1}"/>
    <dgm:cxn modelId="{6B3C982A-9937-4BD8-B3B6-646D8E31F1A4}" srcId="{735BAC8C-F73F-46FE-9954-4E84838E9835}" destId="{9E895219-E7C1-4884-BF5C-29198D532741}" srcOrd="0" destOrd="0" parTransId="{FF5247B2-92E2-4C73-9F76-3F4701AED5C7}" sibTransId="{2F43D1AF-7052-4D0D-A396-5BF08B9791E7}"/>
    <dgm:cxn modelId="{4C384526-3286-4BE7-9C40-F1035BA72880}" type="presOf" srcId="{E1029489-0D83-46AF-867F-2A3EADB16531}" destId="{C185675C-0CA3-46FA-B818-B55A84BD65B5}" srcOrd="0" destOrd="0" presId="urn:microsoft.com/office/officeart/2005/8/layout/hierarchy4"/>
    <dgm:cxn modelId="{0850A6E8-717D-4BDD-99D6-B06570E88A08}" type="presParOf" srcId="{1AA4332B-127A-40A2-A6B7-0EA127304311}" destId="{EFD46FB2-6281-4814-B407-89304934D230}" srcOrd="0" destOrd="0" presId="urn:microsoft.com/office/officeart/2005/8/layout/hierarchy4"/>
    <dgm:cxn modelId="{F5F392D4-AAEF-43AF-B789-FE8924C5A15F}" type="presParOf" srcId="{EFD46FB2-6281-4814-B407-89304934D230}" destId="{0220E6B8-3FE7-4433-96D9-8748ED6C8987}" srcOrd="0" destOrd="0" presId="urn:microsoft.com/office/officeart/2005/8/layout/hierarchy4"/>
    <dgm:cxn modelId="{360D6E1F-F42F-4AA9-8F77-B7FCD92CD586}" type="presParOf" srcId="{EFD46FB2-6281-4814-B407-89304934D230}" destId="{A807438D-57B3-4084-BBC9-686936C38533}" srcOrd="1" destOrd="0" presId="urn:microsoft.com/office/officeart/2005/8/layout/hierarchy4"/>
    <dgm:cxn modelId="{ED8B516E-B85F-4A84-9A4C-D07E0346608E}" type="presParOf" srcId="{EFD46FB2-6281-4814-B407-89304934D230}" destId="{E94C6D16-7787-4918-928A-13D117A9ED0E}" srcOrd="2" destOrd="0" presId="urn:microsoft.com/office/officeart/2005/8/layout/hierarchy4"/>
    <dgm:cxn modelId="{43956BEF-68D3-42C5-BB7C-779DE83A9BA0}" type="presParOf" srcId="{E94C6D16-7787-4918-928A-13D117A9ED0E}" destId="{BF87C3BC-55CF-4F38-AFE0-4A74E365C17C}" srcOrd="0" destOrd="0" presId="urn:microsoft.com/office/officeart/2005/8/layout/hierarchy4"/>
    <dgm:cxn modelId="{A8D31E3B-C98C-4715-9720-BCD1B7AC98D0}" type="presParOf" srcId="{BF87C3BC-55CF-4F38-AFE0-4A74E365C17C}" destId="{5A4D3B9E-3886-4683-9220-375BE21EEC9E}" srcOrd="0" destOrd="0" presId="urn:microsoft.com/office/officeart/2005/8/layout/hierarchy4"/>
    <dgm:cxn modelId="{6AAC2ACF-CA51-4305-A525-94CED0837773}" type="presParOf" srcId="{BF87C3BC-55CF-4F38-AFE0-4A74E365C17C}" destId="{26F7A3FF-AE5C-446D-89BA-24DDA5AAC032}" srcOrd="1" destOrd="0" presId="urn:microsoft.com/office/officeart/2005/8/layout/hierarchy4"/>
    <dgm:cxn modelId="{9D368F8C-4E4E-4FF1-AF62-EC7472E60970}" type="presParOf" srcId="{BF87C3BC-55CF-4F38-AFE0-4A74E365C17C}" destId="{89E4490C-924D-477F-87EF-C2946EF02F40}" srcOrd="2" destOrd="0" presId="urn:microsoft.com/office/officeart/2005/8/layout/hierarchy4"/>
    <dgm:cxn modelId="{BF3B9DE1-6213-49FA-92AE-312720769C48}" type="presParOf" srcId="{89E4490C-924D-477F-87EF-C2946EF02F40}" destId="{8C2B28AB-F58D-4571-94B0-7E88BFEC3D14}" srcOrd="0" destOrd="0" presId="urn:microsoft.com/office/officeart/2005/8/layout/hierarchy4"/>
    <dgm:cxn modelId="{0AC51105-D916-42E9-ADBF-B072CC5611C7}" type="presParOf" srcId="{8C2B28AB-F58D-4571-94B0-7E88BFEC3D14}" destId="{C59349FD-6044-4EB1-899D-DE6B7FA395DB}" srcOrd="0" destOrd="0" presId="urn:microsoft.com/office/officeart/2005/8/layout/hierarchy4"/>
    <dgm:cxn modelId="{0886893E-2865-42F4-B41A-9BFC6C47112C}" type="presParOf" srcId="{8C2B28AB-F58D-4571-94B0-7E88BFEC3D14}" destId="{86BCAAC8-4114-4772-BB6C-2A8B68825E0F}" srcOrd="1" destOrd="0" presId="urn:microsoft.com/office/officeart/2005/8/layout/hierarchy4"/>
    <dgm:cxn modelId="{D37B3BEA-137B-43AF-BFA1-78D1FCFFB86A}" type="presParOf" srcId="{89E4490C-924D-477F-87EF-C2946EF02F40}" destId="{5B814F71-94A3-4154-A935-996650D16263}" srcOrd="1" destOrd="0" presId="urn:microsoft.com/office/officeart/2005/8/layout/hierarchy4"/>
    <dgm:cxn modelId="{CB5EB3AB-6433-46CE-8E2B-6C7B891A54F7}" type="presParOf" srcId="{89E4490C-924D-477F-87EF-C2946EF02F40}" destId="{8BFC1678-C119-4B28-8B65-A72DB00067C0}" srcOrd="2" destOrd="0" presId="urn:microsoft.com/office/officeart/2005/8/layout/hierarchy4"/>
    <dgm:cxn modelId="{F20E1F2D-A4CB-42B9-9534-ECF50A385E1B}" type="presParOf" srcId="{8BFC1678-C119-4B28-8B65-A72DB00067C0}" destId="{184A506F-D7D8-4D76-A08D-C666A474CFEF}" srcOrd="0" destOrd="0" presId="urn:microsoft.com/office/officeart/2005/8/layout/hierarchy4"/>
    <dgm:cxn modelId="{54F1281A-75F6-4511-9A9E-29B8A86CFAE4}" type="presParOf" srcId="{8BFC1678-C119-4B28-8B65-A72DB00067C0}" destId="{772A3C7B-F2F6-48C9-8EB0-0718054F894F}" srcOrd="1" destOrd="0" presId="urn:microsoft.com/office/officeart/2005/8/layout/hierarchy4"/>
    <dgm:cxn modelId="{CD276A1B-A691-429D-9848-6FDDA67F097C}" type="presParOf" srcId="{89E4490C-924D-477F-87EF-C2946EF02F40}" destId="{221583AF-890A-4BA1-9211-FAFF92DDDF24}" srcOrd="3" destOrd="0" presId="urn:microsoft.com/office/officeart/2005/8/layout/hierarchy4"/>
    <dgm:cxn modelId="{694F98E2-BA01-49CC-8B12-569417BA6B0D}" type="presParOf" srcId="{89E4490C-924D-477F-87EF-C2946EF02F40}" destId="{84F17011-7973-4B0C-892F-3E2417E17385}" srcOrd="4" destOrd="0" presId="urn:microsoft.com/office/officeart/2005/8/layout/hierarchy4"/>
    <dgm:cxn modelId="{CBAE3DD2-CEF8-4E7A-B5C5-A35A13A508E0}" type="presParOf" srcId="{84F17011-7973-4B0C-892F-3E2417E17385}" destId="{C185675C-0CA3-46FA-B818-B55A84BD65B5}" srcOrd="0" destOrd="0" presId="urn:microsoft.com/office/officeart/2005/8/layout/hierarchy4"/>
    <dgm:cxn modelId="{4F4E0995-BE48-4880-96B3-57901410BA9D}" type="presParOf" srcId="{84F17011-7973-4B0C-892F-3E2417E17385}" destId="{2FA88AFE-3A18-4192-9490-924BBF640898}" srcOrd="1" destOrd="0" presId="urn:microsoft.com/office/officeart/2005/8/layout/hierarchy4"/>
  </dgm:cxnLst>
  <dgm:bg>
    <a:noFill/>
  </dgm:bg>
  <dgm:whole>
    <a:ln>
      <a:solidFill>
        <a:srgbClr val="FF6699"/>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0E6B8-3FE7-4433-96D9-8748ED6C8987}">
      <dsp:nvSpPr>
        <dsp:cNvPr id="0" name=""/>
        <dsp:cNvSpPr/>
      </dsp:nvSpPr>
      <dsp:spPr>
        <a:xfrm>
          <a:off x="2939" y="3219377"/>
          <a:ext cx="5957504" cy="1070799"/>
        </a:xfrm>
        <a:prstGeom prst="roundRect">
          <a:avLst>
            <a:gd name="adj" fmla="val 10000"/>
          </a:avLst>
        </a:prstGeom>
        <a:solidFill>
          <a:srgbClr val="CC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0" kern="1200" cap="none" spc="0" dirty="0">
              <a:ln w="0"/>
              <a:solidFill>
                <a:schemeClr val="bg1"/>
              </a:solidFill>
              <a:effectLst>
                <a:outerShdw blurRad="38100" dist="19050" dir="2700000" algn="tl" rotWithShape="0">
                  <a:schemeClr val="dk1">
                    <a:alpha val="40000"/>
                  </a:schemeClr>
                </a:outerShdw>
              </a:effectLst>
            </a:rPr>
            <a:t>Kindergarten </a:t>
          </a:r>
        </a:p>
        <a:p>
          <a:pPr lvl="0" algn="ctr" defTabSz="1066800">
            <a:lnSpc>
              <a:spcPct val="90000"/>
            </a:lnSpc>
            <a:spcBef>
              <a:spcPct val="0"/>
            </a:spcBef>
            <a:spcAft>
              <a:spcPct val="35000"/>
            </a:spcAft>
          </a:pPr>
          <a:r>
            <a:rPr lang="de-DE" sz="2000" b="0" kern="1200" cap="none" spc="0" dirty="0">
              <a:ln w="0"/>
              <a:solidFill>
                <a:schemeClr val="bg1"/>
              </a:solidFill>
              <a:effectLst>
                <a:outerShdw blurRad="38100" dist="19050" dir="2700000" algn="tl" rotWithShape="0">
                  <a:schemeClr val="dk1">
                    <a:alpha val="40000"/>
                  </a:schemeClr>
                </a:outerShdw>
              </a:effectLst>
            </a:rPr>
            <a:t>2 Jahre</a:t>
          </a:r>
        </a:p>
      </dsp:txBody>
      <dsp:txXfrm>
        <a:off x="34302" y="3250740"/>
        <a:ext cx="5894778" cy="1008073"/>
      </dsp:txXfrm>
    </dsp:sp>
    <dsp:sp modelId="{5A4D3B9E-3886-4683-9220-375BE21EEC9E}">
      <dsp:nvSpPr>
        <dsp:cNvPr id="0" name=""/>
        <dsp:cNvSpPr/>
      </dsp:nvSpPr>
      <dsp:spPr>
        <a:xfrm>
          <a:off x="14569" y="1140815"/>
          <a:ext cx="5945874" cy="1998508"/>
        </a:xfrm>
        <a:prstGeom prst="roundRect">
          <a:avLst>
            <a:gd name="adj" fmla="val 10000"/>
          </a:avLst>
        </a:prstGeom>
        <a:solidFill>
          <a:srgbClr val="CC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0" kern="1200" cap="none" spc="0" dirty="0">
              <a:ln w="0"/>
              <a:solidFill>
                <a:schemeClr val="bg1"/>
              </a:solidFill>
              <a:effectLst>
                <a:outerShdw blurRad="38100" dist="19050" dir="2700000" algn="tl" rotWithShape="0">
                  <a:schemeClr val="dk1">
                    <a:alpha val="40000"/>
                  </a:schemeClr>
                </a:outerShdw>
              </a:effectLst>
            </a:rPr>
            <a:t>Primarschule </a:t>
          </a:r>
        </a:p>
        <a:p>
          <a:pPr lvl="0" algn="ctr" defTabSz="1066800">
            <a:lnSpc>
              <a:spcPct val="90000"/>
            </a:lnSpc>
            <a:spcBef>
              <a:spcPct val="0"/>
            </a:spcBef>
            <a:spcAft>
              <a:spcPct val="35000"/>
            </a:spcAft>
          </a:pPr>
          <a:r>
            <a:rPr lang="de-DE" sz="2400" b="0" kern="1200" cap="none" spc="0" dirty="0">
              <a:ln w="0"/>
              <a:solidFill>
                <a:schemeClr val="bg1"/>
              </a:solidFill>
              <a:effectLst>
                <a:outerShdw blurRad="38100" dist="19050" dir="2700000" algn="tl" rotWithShape="0">
                  <a:schemeClr val="dk1">
                    <a:alpha val="40000"/>
                  </a:schemeClr>
                </a:outerShdw>
              </a:effectLst>
            </a:rPr>
            <a:t>6 Jahre</a:t>
          </a:r>
        </a:p>
      </dsp:txBody>
      <dsp:txXfrm>
        <a:off x="73103" y="1199349"/>
        <a:ext cx="5828806" cy="1881440"/>
      </dsp:txXfrm>
    </dsp:sp>
    <dsp:sp modelId="{C59349FD-6044-4EB1-899D-DE6B7FA395DB}">
      <dsp:nvSpPr>
        <dsp:cNvPr id="0" name=""/>
        <dsp:cNvSpPr/>
      </dsp:nvSpPr>
      <dsp:spPr>
        <a:xfrm>
          <a:off x="13400" y="0"/>
          <a:ext cx="2179240" cy="1070799"/>
        </a:xfrm>
        <a:prstGeom prst="roundRect">
          <a:avLst>
            <a:gd name="adj" fmla="val 10000"/>
          </a:avLst>
        </a:prstGeom>
        <a:solidFill>
          <a:srgbClr val="CC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0" kern="1200" cap="none" spc="0" dirty="0">
              <a:ln w="0"/>
              <a:solidFill>
                <a:schemeClr val="bg1"/>
              </a:solidFill>
              <a:effectLst>
                <a:outerShdw blurRad="38100" dist="19050" dir="2700000" algn="tl" rotWithShape="0">
                  <a:schemeClr val="dk1">
                    <a:alpha val="40000"/>
                  </a:schemeClr>
                </a:outerShdw>
              </a:effectLst>
            </a:rPr>
            <a:t>Sek B </a:t>
          </a:r>
        </a:p>
        <a:p>
          <a:pPr lvl="0" algn="ctr" defTabSz="1066800">
            <a:lnSpc>
              <a:spcPct val="90000"/>
            </a:lnSpc>
            <a:spcBef>
              <a:spcPct val="0"/>
            </a:spcBef>
            <a:spcAft>
              <a:spcPct val="35000"/>
            </a:spcAft>
          </a:pPr>
          <a:r>
            <a:rPr lang="de-DE" sz="2400" b="0" kern="1200" cap="none" spc="0" dirty="0">
              <a:ln w="0"/>
              <a:solidFill>
                <a:schemeClr val="bg1"/>
              </a:solidFill>
              <a:effectLst>
                <a:outerShdw blurRad="38100" dist="19050" dir="2700000" algn="tl" rotWithShape="0">
                  <a:schemeClr val="dk1">
                    <a:alpha val="40000"/>
                  </a:schemeClr>
                </a:outerShdw>
              </a:effectLst>
            </a:rPr>
            <a:t>3 Jahre</a:t>
          </a:r>
        </a:p>
      </dsp:txBody>
      <dsp:txXfrm>
        <a:off x="44763" y="31363"/>
        <a:ext cx="2116514" cy="1008073"/>
      </dsp:txXfrm>
    </dsp:sp>
    <dsp:sp modelId="{184A506F-D7D8-4D76-A08D-C666A474CFEF}">
      <dsp:nvSpPr>
        <dsp:cNvPr id="0" name=""/>
        <dsp:cNvSpPr/>
      </dsp:nvSpPr>
      <dsp:spPr>
        <a:xfrm>
          <a:off x="2280865" y="0"/>
          <a:ext cx="2341062" cy="1070799"/>
        </a:xfrm>
        <a:prstGeom prst="roundRect">
          <a:avLst>
            <a:gd name="adj" fmla="val 10000"/>
          </a:avLst>
        </a:prstGeom>
        <a:solidFill>
          <a:srgbClr val="CC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0" kern="1200" cap="none" spc="0" dirty="0">
              <a:ln w="0"/>
              <a:solidFill>
                <a:schemeClr val="bg1"/>
              </a:solidFill>
              <a:effectLst>
                <a:outerShdw blurRad="38100" dist="19050" dir="2700000" algn="tl" rotWithShape="0">
                  <a:schemeClr val="dk1">
                    <a:alpha val="40000"/>
                  </a:schemeClr>
                </a:outerShdw>
              </a:effectLst>
            </a:rPr>
            <a:t>Sek E </a:t>
          </a:r>
        </a:p>
        <a:p>
          <a:pPr lvl="0" algn="ctr" defTabSz="1066800">
            <a:lnSpc>
              <a:spcPct val="90000"/>
            </a:lnSpc>
            <a:spcBef>
              <a:spcPct val="0"/>
            </a:spcBef>
            <a:spcAft>
              <a:spcPct val="35000"/>
            </a:spcAft>
          </a:pPr>
          <a:r>
            <a:rPr lang="de-DE" sz="2400" b="0" kern="1200" cap="none" spc="0" dirty="0">
              <a:ln w="0"/>
              <a:solidFill>
                <a:schemeClr val="bg1"/>
              </a:solidFill>
              <a:effectLst>
                <a:outerShdw blurRad="38100" dist="19050" dir="2700000" algn="tl" rotWithShape="0">
                  <a:schemeClr val="dk1">
                    <a:alpha val="40000"/>
                  </a:schemeClr>
                </a:outerShdw>
              </a:effectLst>
            </a:rPr>
            <a:t>3 Jahre</a:t>
          </a:r>
        </a:p>
      </dsp:txBody>
      <dsp:txXfrm>
        <a:off x="2312228" y="31363"/>
        <a:ext cx="2278336" cy="1008073"/>
      </dsp:txXfrm>
    </dsp:sp>
    <dsp:sp modelId="{C185675C-0CA3-46FA-B818-B55A84BD65B5}">
      <dsp:nvSpPr>
        <dsp:cNvPr id="0" name=""/>
        <dsp:cNvSpPr/>
      </dsp:nvSpPr>
      <dsp:spPr>
        <a:xfrm>
          <a:off x="4695908" y="0"/>
          <a:ext cx="1264535" cy="1070799"/>
        </a:xfrm>
        <a:prstGeom prst="roundRect">
          <a:avLst>
            <a:gd name="adj" fmla="val 10000"/>
          </a:avLst>
        </a:prstGeom>
        <a:solidFill>
          <a:srgbClr val="CC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0" kern="1200" cap="none" spc="0" dirty="0">
              <a:ln w="0"/>
              <a:solidFill>
                <a:schemeClr val="bg1"/>
              </a:solidFill>
              <a:effectLst>
                <a:outerShdw blurRad="38100" dist="19050" dir="2700000" algn="tl" rotWithShape="0">
                  <a:schemeClr val="dk1">
                    <a:alpha val="40000"/>
                  </a:schemeClr>
                </a:outerShdw>
              </a:effectLst>
            </a:rPr>
            <a:t>Sek P </a:t>
          </a:r>
        </a:p>
        <a:p>
          <a:pPr lvl="0" algn="ctr" defTabSz="1066800">
            <a:lnSpc>
              <a:spcPct val="90000"/>
            </a:lnSpc>
            <a:spcBef>
              <a:spcPct val="0"/>
            </a:spcBef>
            <a:spcAft>
              <a:spcPct val="35000"/>
            </a:spcAft>
          </a:pPr>
          <a:r>
            <a:rPr lang="de-DE" sz="2400" b="0" kern="1200" cap="none" spc="0" dirty="0">
              <a:ln w="0"/>
              <a:solidFill>
                <a:schemeClr val="bg1"/>
              </a:solidFill>
              <a:effectLst>
                <a:outerShdw blurRad="38100" dist="19050" dir="2700000" algn="tl" rotWithShape="0">
                  <a:schemeClr val="dk1">
                    <a:alpha val="40000"/>
                  </a:schemeClr>
                </a:outerShdw>
              </a:effectLst>
            </a:rPr>
            <a:t>2 Jahre</a:t>
          </a:r>
        </a:p>
      </dsp:txBody>
      <dsp:txXfrm>
        <a:off x="4727271" y="31363"/>
        <a:ext cx="1201809" cy="10080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2"/>
            <a:ext cx="2946400" cy="49696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eaLnBrk="0" hangingPunct="0">
              <a:defRPr sz="1200">
                <a:ea typeface="+mn-ea"/>
                <a:cs typeface="+mn-cs"/>
              </a:defRPr>
            </a:lvl1pPr>
          </a:lstStyle>
          <a:p>
            <a:pPr>
              <a:defRPr/>
            </a:pPr>
            <a:endParaRPr lang="de-DE"/>
          </a:p>
        </p:txBody>
      </p:sp>
      <p:sp>
        <p:nvSpPr>
          <p:cNvPr id="72707" name="Rectangle 3"/>
          <p:cNvSpPr>
            <a:spLocks noGrp="1" noChangeArrowheads="1"/>
          </p:cNvSpPr>
          <p:nvPr>
            <p:ph type="dt" sz="quarter" idx="1"/>
          </p:nvPr>
        </p:nvSpPr>
        <p:spPr bwMode="auto">
          <a:xfrm>
            <a:off x="3849690" y="2"/>
            <a:ext cx="2946400" cy="49696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eaLnBrk="0" hangingPunct="0">
              <a:defRPr sz="1200"/>
            </a:lvl1pPr>
          </a:lstStyle>
          <a:p>
            <a:pPr>
              <a:defRPr/>
            </a:pPr>
            <a:fld id="{8C88D245-B58C-49D4-AA84-C6F14F5850F2}" type="datetime1">
              <a:rPr lang="de-DE"/>
              <a:pPr>
                <a:defRPr/>
              </a:pPr>
              <a:t>17.01.2024</a:t>
            </a:fld>
            <a:endParaRPr lang="de-DE"/>
          </a:p>
        </p:txBody>
      </p:sp>
      <p:sp>
        <p:nvSpPr>
          <p:cNvPr id="72708" name="Rectangle 4"/>
          <p:cNvSpPr>
            <a:spLocks noGrp="1" noChangeArrowheads="1"/>
          </p:cNvSpPr>
          <p:nvPr>
            <p:ph type="ftr" sz="quarter" idx="2"/>
          </p:nvPr>
        </p:nvSpPr>
        <p:spPr bwMode="auto">
          <a:xfrm>
            <a:off x="0" y="9429672"/>
            <a:ext cx="2946400" cy="49696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eaLnBrk="0" hangingPunct="0">
              <a:defRPr sz="1200">
                <a:ea typeface="+mn-ea"/>
                <a:cs typeface="+mn-cs"/>
              </a:defRPr>
            </a:lvl1pPr>
          </a:lstStyle>
          <a:p>
            <a:pPr>
              <a:defRPr/>
            </a:pPr>
            <a:endParaRPr lang="de-DE"/>
          </a:p>
        </p:txBody>
      </p:sp>
      <p:sp>
        <p:nvSpPr>
          <p:cNvPr id="72709" name="Rectangle 5"/>
          <p:cNvSpPr>
            <a:spLocks noGrp="1" noChangeArrowheads="1"/>
          </p:cNvSpPr>
          <p:nvPr>
            <p:ph type="sldNum" sz="quarter" idx="3"/>
          </p:nvPr>
        </p:nvSpPr>
        <p:spPr bwMode="auto">
          <a:xfrm>
            <a:off x="3849690" y="9429672"/>
            <a:ext cx="2946400" cy="49696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eaLnBrk="0" hangingPunct="0">
              <a:defRPr sz="1200"/>
            </a:lvl1pPr>
          </a:lstStyle>
          <a:p>
            <a:pPr>
              <a:defRPr/>
            </a:pPr>
            <a:fld id="{A2EB15C0-688B-457A-9F3C-9586E346271E}" type="slidenum">
              <a:rPr lang="de-DE"/>
              <a:pPr>
                <a:defRPr/>
              </a:pPr>
              <a:t>‹Nr.›</a:t>
            </a:fld>
            <a:endParaRPr lang="de-DE"/>
          </a:p>
        </p:txBody>
      </p:sp>
    </p:spTree>
    <p:extLst>
      <p:ext uri="{BB962C8B-B14F-4D97-AF65-F5344CB8AC3E}">
        <p14:creationId xmlns:p14="http://schemas.microsoft.com/office/powerpoint/2010/main" val="125821341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2T10:59:27.651"/>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1219 525,'-1'-4,"-1"-1,0 1,1-1,-2 1,1 0,0-1,-1 2,0-2,0 2,0-1,0 1,-1-1,1 2,-2-2,2 2,-2-1,2 0,-1 2,-1-2,1 1,-1 0,1 2,0-2,-4 0,-120-9,105 11,-133 2,0 7,2 7,-72 18,66-1,144-27,28-5,361-94,-207 47,-3-8,17-15,-173 65,0 0,1 1,-1 0,1 0,0 1,-1-1,1 1,0 1,0 0,0 1,0-1,0 1,1 0,-1 1,0 0,0 0,-1 1,1 0,2 0,-10 0,0 0,0-1,0 1,0-2,0 2,-1-1,1 1,0-1,-1 0,1 0,-1 1,1-1,0 1,-1-1,0-1,0 2,0-1,0 0,0 0,0 0,0 0,1 0,-1-1,0 1,-1 0,1 0,0 0,0-1,0 1,-1-1,1 1,-1-1,1 1,0-1,0 0,-1 0,1 0,-1 0,1 0,0 0,-1 0,1 0,-1-1,2 1,-7 1,-638 235,343-94,716-388,-401 236,-8 8,1-1,-1 1,-1-1,1-1,-1 1,0-1,1 0,-1 0,0 0,-1 0,1-1,-1 1,0-1,-1 0,1 0,0 0,-1-1,0 1,0 0,-1 0,1-2,-2 2,1-3,-3 1,-1 0,0 0,1 1,-2-1,0 1,0 0,0 0,0 0,-2 0,2 0,-1 2,-1-2,0 1,0 1,0-1,0 2,0-1,-1 1,1-1,-2 2,1-1,0 1,0 0,0 1,0-1,-1 1,-176-70,168 64,15 8,-2-1,1 0,1 0,-1 0,0 0,0 0,0 0,0-1,0 1,0-1,1 1,-1-1,0 0,0 1,1-1,-1 0,0 0,0 0,1 0,0-1,-1 2,1-2,-1 1,1-1,1 0,-2 1,1 0,0-1,0 0,0 1,0-1,1 0,0 0,-1 0,1 0,0 0,-1 0,1 1,0-1,0 0,0-1,0 2,0-1,1 0,-1 0,1 1,-1-1,1-2,5 0,1-1,-1 0,1 1,0 0,0 1,0-1,0 2,1-1,-1 1,1 0,0 1,-1-1,4 1,-27 28,-193 100,54-38,148-77,31-8,67-5,0-5,0-3,78-19,-153 26,1050-191,-1014 183,1 3,1 2,-1 2,1 3,26 4,-80-4,1 0,0 0,0 0,0 0,0 0,-1 0,1 0,0 0,-1 0,1 0,0 0,-1 1,1-1,0 0,-1 1,1-1,0 1,0-1,-1 1,0-1,0 1,1 0,-1-1,1 1,-1-1,1 0,-1 1,1 0,-1 0,0-1,1 1,-1 0,0 0,0 0,0-1,0 0,1 1,-1 0,0 0,-1 0,1-1,0 1,0 0,0 0,0-1,-1 0,1 1,0 0,-1 0,1-1,0 1,-1 0,1 0,-1-1,1 1,-1-1,1 0,0 1,-33 34,-213 158,229-182,11-7,0-2,-1 2,1 0,1 0,-1 0,1 0,-1 1,1 0,1 0,-1 1,1-1,0 1,0 0,1 0,-1 0,1 1,0-1,0 1,2 0,-1-3,1 1,0-1,0 0,1 1,-1 0,1-1,0 1,1-1,-1 1,1 0,0-1,0 1,1-1,-2 0,2 1,0-1,0 0,0 0,1 0,0 0,-1-1,1 1,-1-1,2 1,-1-1,1 0,-1 0,4 1,18 8,1-1,2 0,-1-4,0 1,1-2,0 0,20-1,-37-3,90 9,-100-10,-1 0,1 1,-1-1,0-1,1 2,-1-1,1 1,-1-1,1 0,-1 0,0 1,0-1,0 1,0-1,0 0,0 0,0 1,-1-1,1 1,0-2,-1 2,1-1,-1 1,1-1,0 0,-1 0,0 0,0 0,0 0,0 1,0-1,0 0,1-1,-1 1,-1 0,1 0,0-1,0 1,0 0,0-1,-1 1,1-1,-1 1,1-1,-1 0,-179 90,108-60,9-4,64-27,0 1,1-1,-1 1,0-1,0 1,1 0,-1 0,0 0,0-1,1 1,-1-1,0 0,0 1,0-1,0 1,0-1,0 1,0-1,0 1,0-1,0 1,0 0,0 0,-1-1,1 1,0-1,0 1,0-1,-1 1,1-1,0 1,-1-1,1 1,0-1,-1 1,1 0,0-1,-1 1,1 0,0 0,-1 0,169-80,-93 51,26-3,-359 25,-58-7,314 14,0 0,0 1,0-1,0 0,-1 0,2 0,-1-1,-1 1,2 0,-1-1,0 1,0-1,0 0,0 1,0-1,0 0,1 0,-1-1,0 1,1 0,0 0,-1 0,1-1,-1 0,1 1,-1 0,2-1,-1 0,0 0,0 1,0-1,0-1,0 1,0 1,1-1,0-1,0 2,0-1,0 0,0-1,0 2,0-1,0-1,0 2,0-1,1-2,5-13,2 0,-1 0,1 1,1 0,1 0,0 1,2 0,-1 1,1 1,2 0,-1 1,1-1,1 2,3-2,43-40,-61 53,-1 1,1-1,-1 0,1 1,0-1,-1 0,1 1,-1-1,1 0,-1 0,1 1,-1-1,1 0,-1 0,1 0,0 0,0 0,-1 0,1 0,-1 0,1 0,-1 0,1 0,-1 0,0 0,1 0,-1 0,1 0,-1-1,1 1,0 0,0 0,0-1,-1 1,1 0,-1-1,1 1,0 0,-1-1,1 1,0-1,-1 1,1 0,0-1,-1 1,1-1,0 1,0 0,0 0,0-1,-1 1,1-1,0 1,0-1,0 0,0 1,0-1,0 1,0-1,-205 100,-562 243,657-277,157-81,259-124,-194 89,-134 50,3 6,1-1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2"/>
            <a:ext cx="2946400" cy="49696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defRPr sz="1200">
                <a:ea typeface="+mn-ea"/>
                <a:cs typeface="+mn-cs"/>
              </a:defRPr>
            </a:lvl1pPr>
          </a:lstStyle>
          <a:p>
            <a:pPr>
              <a:defRPr/>
            </a:pPr>
            <a:endParaRPr lang="de-DE"/>
          </a:p>
        </p:txBody>
      </p:sp>
      <p:sp>
        <p:nvSpPr>
          <p:cNvPr id="9219" name="Rectangle 3"/>
          <p:cNvSpPr>
            <a:spLocks noGrp="1" noChangeArrowheads="1"/>
          </p:cNvSpPr>
          <p:nvPr>
            <p:ph type="dt" idx="1"/>
          </p:nvPr>
        </p:nvSpPr>
        <p:spPr bwMode="auto">
          <a:xfrm>
            <a:off x="3849690" y="2"/>
            <a:ext cx="2946400" cy="496968"/>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lvl1pPr algn="r">
              <a:defRPr sz="1200">
                <a:ea typeface="+mn-ea"/>
                <a:cs typeface="+mn-cs"/>
              </a:defRPr>
            </a:lvl1pPr>
          </a:lstStyle>
          <a:p>
            <a:pPr>
              <a:defRPr/>
            </a:pPr>
            <a:endParaRPr lang="de-DE"/>
          </a:p>
        </p:txBody>
      </p:sp>
      <p:sp>
        <p:nvSpPr>
          <p:cNvPr id="29700" name="Rectangle 4"/>
          <p:cNvSpPr>
            <a:spLocks noGrp="1" noRot="1" noChangeAspect="1" noChangeArrowheads="1" noTextEdit="1"/>
          </p:cNvSpPr>
          <p:nvPr>
            <p:ph type="sldImg" idx="2"/>
          </p:nvPr>
        </p:nvSpPr>
        <p:spPr bwMode="auto">
          <a:xfrm>
            <a:off x="766763" y="744538"/>
            <a:ext cx="5264150"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79452" y="4715632"/>
            <a:ext cx="5438775" cy="4467940"/>
          </a:xfrm>
          <a:prstGeom prst="rect">
            <a:avLst/>
          </a:prstGeom>
          <a:noFill/>
          <a:ln w="9525">
            <a:noFill/>
            <a:miter lim="800000"/>
            <a:headEnd/>
            <a:tailEnd/>
          </a:ln>
          <a:effectLst/>
        </p:spPr>
        <p:txBody>
          <a:bodyPr vert="horz" wrap="square" lIns="91433" tIns="45717" rIns="91433" bIns="45717"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9222" name="Rectangle 6"/>
          <p:cNvSpPr>
            <a:spLocks noGrp="1" noChangeArrowheads="1"/>
          </p:cNvSpPr>
          <p:nvPr>
            <p:ph type="ftr" sz="quarter" idx="4"/>
          </p:nvPr>
        </p:nvSpPr>
        <p:spPr bwMode="auto">
          <a:xfrm>
            <a:off x="0" y="9429672"/>
            <a:ext cx="2946400" cy="49696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defRPr sz="1200">
                <a:ea typeface="+mn-ea"/>
                <a:cs typeface="+mn-cs"/>
              </a:defRPr>
            </a:lvl1pPr>
          </a:lstStyle>
          <a:p>
            <a:pPr>
              <a:defRPr/>
            </a:pPr>
            <a:endParaRPr lang="de-DE"/>
          </a:p>
        </p:txBody>
      </p:sp>
      <p:sp>
        <p:nvSpPr>
          <p:cNvPr id="9223" name="Rectangle 7"/>
          <p:cNvSpPr>
            <a:spLocks noGrp="1" noChangeArrowheads="1"/>
          </p:cNvSpPr>
          <p:nvPr>
            <p:ph type="sldNum" sz="quarter" idx="5"/>
          </p:nvPr>
        </p:nvSpPr>
        <p:spPr bwMode="auto">
          <a:xfrm>
            <a:off x="3849690" y="9429672"/>
            <a:ext cx="2946400" cy="496967"/>
          </a:xfrm>
          <a:prstGeom prst="rect">
            <a:avLst/>
          </a:prstGeom>
          <a:noFill/>
          <a:ln w="9525">
            <a:noFill/>
            <a:miter lim="800000"/>
            <a:headEnd/>
            <a:tailEnd/>
          </a:ln>
          <a:effectLst/>
        </p:spPr>
        <p:txBody>
          <a:bodyPr vert="horz" wrap="square" lIns="91433" tIns="45717" rIns="91433" bIns="45717" numCol="1" anchor="b" anchorCtr="0" compatLnSpc="1">
            <a:prstTxWarp prst="textNoShape">
              <a:avLst/>
            </a:prstTxWarp>
          </a:bodyPr>
          <a:lstStyle>
            <a:lvl1pPr algn="r">
              <a:defRPr sz="1200"/>
            </a:lvl1pPr>
          </a:lstStyle>
          <a:p>
            <a:pPr>
              <a:defRPr/>
            </a:pPr>
            <a:fld id="{7BD026DC-CC6A-486A-A028-5A6FD2B3AE3F}" type="slidenum">
              <a:rPr lang="de-DE"/>
              <a:pPr>
                <a:defRPr/>
              </a:pPr>
              <a:t>‹Nr.›</a:t>
            </a:fld>
            <a:endParaRPr lang="de-DE"/>
          </a:p>
        </p:txBody>
      </p:sp>
    </p:spTree>
    <p:extLst>
      <p:ext uri="{BB962C8B-B14F-4D97-AF65-F5344CB8AC3E}">
        <p14:creationId xmlns:p14="http://schemas.microsoft.com/office/powerpoint/2010/main" val="4126052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ＭＳ Ｐゴシック" charset="-128"/>
        <a:cs typeface="ＭＳ Ｐゴシック" charset="-128"/>
      </a:defRPr>
    </a:lvl1pPr>
    <a:lvl2pPr marL="496382" algn="l" rtl="0" eaLnBrk="0" fontAlgn="base" hangingPunct="0">
      <a:spcBef>
        <a:spcPct val="30000"/>
      </a:spcBef>
      <a:spcAft>
        <a:spcPct val="0"/>
      </a:spcAft>
      <a:defRPr sz="1300" kern="1200">
        <a:solidFill>
          <a:schemeClr val="tx1"/>
        </a:solidFill>
        <a:latin typeface="Arial" charset="0"/>
        <a:ea typeface="ＭＳ Ｐゴシック" charset="-128"/>
        <a:cs typeface="+mn-cs"/>
      </a:defRPr>
    </a:lvl2pPr>
    <a:lvl3pPr marL="992764" algn="l" rtl="0" eaLnBrk="0" fontAlgn="base" hangingPunct="0">
      <a:spcBef>
        <a:spcPct val="30000"/>
      </a:spcBef>
      <a:spcAft>
        <a:spcPct val="0"/>
      </a:spcAft>
      <a:defRPr sz="1300" kern="1200">
        <a:solidFill>
          <a:schemeClr val="tx1"/>
        </a:solidFill>
        <a:latin typeface="Arial" charset="0"/>
        <a:ea typeface="ＭＳ Ｐゴシック" charset="-128"/>
        <a:cs typeface="+mn-cs"/>
      </a:defRPr>
    </a:lvl3pPr>
    <a:lvl4pPr marL="1489146" algn="l" rtl="0" eaLnBrk="0" fontAlgn="base" hangingPunct="0">
      <a:spcBef>
        <a:spcPct val="30000"/>
      </a:spcBef>
      <a:spcAft>
        <a:spcPct val="0"/>
      </a:spcAft>
      <a:defRPr sz="1300" kern="1200">
        <a:solidFill>
          <a:schemeClr val="tx1"/>
        </a:solidFill>
        <a:latin typeface="Arial" charset="0"/>
        <a:ea typeface="ＭＳ Ｐゴシック" charset="-128"/>
        <a:cs typeface="+mn-cs"/>
      </a:defRPr>
    </a:lvl4pPr>
    <a:lvl5pPr marL="1985528" algn="l" rtl="0" eaLnBrk="0" fontAlgn="base" hangingPunct="0">
      <a:spcBef>
        <a:spcPct val="30000"/>
      </a:spcBef>
      <a:spcAft>
        <a:spcPct val="0"/>
      </a:spcAft>
      <a:defRPr sz="1300" kern="1200">
        <a:solidFill>
          <a:schemeClr val="tx1"/>
        </a:solidFill>
        <a:latin typeface="Arial" charset="0"/>
        <a:ea typeface="ＭＳ Ｐゴシック" charset="-128"/>
        <a:cs typeface="+mn-cs"/>
      </a:defRPr>
    </a:lvl5pPr>
    <a:lvl6pPr marL="2481910" algn="l" defTabSz="992764" rtl="0" eaLnBrk="1" latinLnBrk="0" hangingPunct="1">
      <a:defRPr sz="1300" kern="1200">
        <a:solidFill>
          <a:schemeClr val="tx1"/>
        </a:solidFill>
        <a:latin typeface="+mn-lt"/>
        <a:ea typeface="+mn-ea"/>
        <a:cs typeface="+mn-cs"/>
      </a:defRPr>
    </a:lvl6pPr>
    <a:lvl7pPr marL="2978292" algn="l" defTabSz="992764" rtl="0" eaLnBrk="1" latinLnBrk="0" hangingPunct="1">
      <a:defRPr sz="1300" kern="1200">
        <a:solidFill>
          <a:schemeClr val="tx1"/>
        </a:solidFill>
        <a:latin typeface="+mn-lt"/>
        <a:ea typeface="+mn-ea"/>
        <a:cs typeface="+mn-cs"/>
      </a:defRPr>
    </a:lvl7pPr>
    <a:lvl8pPr marL="3474674" algn="l" defTabSz="992764" rtl="0" eaLnBrk="1" latinLnBrk="0" hangingPunct="1">
      <a:defRPr sz="1300" kern="1200">
        <a:solidFill>
          <a:schemeClr val="tx1"/>
        </a:solidFill>
        <a:latin typeface="+mn-lt"/>
        <a:ea typeface="+mn-ea"/>
        <a:cs typeface="+mn-cs"/>
      </a:defRPr>
    </a:lvl8pPr>
    <a:lvl9pPr marL="3971056" algn="l" defTabSz="99276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1</a:t>
            </a:fld>
            <a:endParaRPr lang="de-DE"/>
          </a:p>
        </p:txBody>
      </p:sp>
    </p:spTree>
    <p:extLst>
      <p:ext uri="{BB962C8B-B14F-4D97-AF65-F5344CB8AC3E}">
        <p14:creationId xmlns:p14="http://schemas.microsoft.com/office/powerpoint/2010/main" val="2691632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2636233" y="6520376"/>
            <a:ext cx="2017669" cy="343638"/>
          </a:xfrm>
          <a:prstGeom prst="rect">
            <a:avLst/>
          </a:prstGeom>
          <a:noFill/>
          <a:ln w="9525">
            <a:noFill/>
            <a:miter lim="800000"/>
            <a:headEnd/>
            <a:tailEnd/>
          </a:ln>
        </p:spPr>
        <p:txBody>
          <a:bodyPr lIns="62975" tIns="31487" rIns="62975" bIns="31487" anchor="b"/>
          <a:lstStyle/>
          <a:p>
            <a:pPr algn="r" defTabSz="629747">
              <a:defRPr/>
            </a:pPr>
            <a:fld id="{AB85FE6F-BAA5-4AAB-991C-62E1A14E5658}" type="slidenum">
              <a:rPr lang="de-DE" sz="800">
                <a:solidFill>
                  <a:srgbClr val="000000"/>
                </a:solidFill>
              </a:rPr>
              <a:pPr algn="r" defTabSz="629747">
                <a:defRPr/>
              </a:pPr>
              <a:t>10</a:t>
            </a:fld>
            <a:endParaRPr lang="de-DE" sz="80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66552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ln/>
        </p:spPr>
      </p:sp>
      <p:sp>
        <p:nvSpPr>
          <p:cNvPr id="30723" name="Notizenplatzhalter 2"/>
          <p:cNvSpPr>
            <a:spLocks noGrp="1"/>
          </p:cNvSpPr>
          <p:nvPr>
            <p:ph type="body" idx="1"/>
          </p:nvPr>
        </p:nvSpPr>
        <p:spPr>
          <a:noFill/>
          <a:ln/>
        </p:spPr>
        <p:txBody>
          <a:bodyPr/>
          <a:lstStyle/>
          <a:p>
            <a:r>
              <a:rPr lang="de-CH" dirty="0">
                <a:latin typeface="Arial" pitchFamily="34" charset="0"/>
                <a:ea typeface="ＭＳ Ｐゴシック"/>
                <a:cs typeface="ＭＳ Ｐゴシック"/>
              </a:rPr>
              <a:t>Es gibt dazu gesetzliche Grundlagen</a:t>
            </a:r>
          </a:p>
          <a:p>
            <a:r>
              <a:rPr lang="de-CH" dirty="0">
                <a:latin typeface="Arial" pitchFamily="34" charset="0"/>
                <a:ea typeface="ＭＳ Ｐゴシック"/>
                <a:cs typeface="ＭＳ Ｐゴシック"/>
              </a:rPr>
              <a:t>Auszüge-Stellenwert</a:t>
            </a:r>
          </a:p>
          <a:p>
            <a:r>
              <a:rPr lang="de-CH" dirty="0">
                <a:latin typeface="Arial" pitchFamily="34" charset="0"/>
                <a:ea typeface="ＭＳ Ｐゴシック"/>
                <a:cs typeface="ＭＳ Ｐゴシック"/>
              </a:rPr>
              <a:t>Verantwortung der Eltern</a:t>
            </a:r>
          </a:p>
        </p:txBody>
      </p:sp>
      <p:sp>
        <p:nvSpPr>
          <p:cNvPr id="4" name="Foliennummernplatzhalter 3"/>
          <p:cNvSpPr>
            <a:spLocks noGrp="1"/>
          </p:cNvSpPr>
          <p:nvPr>
            <p:ph type="sldNum" sz="quarter" idx="5"/>
          </p:nvPr>
        </p:nvSpPr>
        <p:spPr/>
        <p:txBody>
          <a:bodyPr/>
          <a:lstStyle/>
          <a:p>
            <a:pPr defTabSz="629747">
              <a:defRPr/>
            </a:pPr>
            <a:fld id="{D49691A3-6573-4850-9708-3B46128946C1}" type="slidenum">
              <a:rPr lang="de-DE" sz="800">
                <a:solidFill>
                  <a:srgbClr val="000000"/>
                </a:solidFill>
              </a:rPr>
              <a:pPr defTabSz="629747">
                <a:defRPr/>
              </a:pPr>
              <a:t>11</a:t>
            </a:fld>
            <a:endParaRPr lang="de-DE" sz="800">
              <a:solidFill>
                <a:srgbClr val="000000"/>
              </a:solidFill>
            </a:endParaRPr>
          </a:p>
        </p:txBody>
      </p:sp>
    </p:spTree>
    <p:extLst>
      <p:ext uri="{BB962C8B-B14F-4D97-AF65-F5344CB8AC3E}">
        <p14:creationId xmlns:p14="http://schemas.microsoft.com/office/powerpoint/2010/main" val="268616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2636233" y="6520376"/>
            <a:ext cx="2017669" cy="343638"/>
          </a:xfrm>
          <a:prstGeom prst="rect">
            <a:avLst/>
          </a:prstGeom>
          <a:noFill/>
          <a:ln w="9525">
            <a:noFill/>
            <a:miter lim="800000"/>
            <a:headEnd/>
            <a:tailEnd/>
          </a:ln>
        </p:spPr>
        <p:txBody>
          <a:bodyPr lIns="62975" tIns="31487" rIns="62975" bIns="31487" anchor="b"/>
          <a:lstStyle/>
          <a:p>
            <a:pPr algn="r" defTabSz="629747">
              <a:defRPr/>
            </a:pPr>
            <a:fld id="{AB85FE6F-BAA5-4AAB-991C-62E1A14E5658}" type="slidenum">
              <a:rPr lang="de-DE" sz="800">
                <a:solidFill>
                  <a:srgbClr val="000000"/>
                </a:solidFill>
              </a:rPr>
              <a:pPr algn="r" defTabSz="629747">
                <a:defRPr/>
              </a:pPr>
              <a:t>12</a:t>
            </a:fld>
            <a:endParaRPr lang="de-DE" sz="80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79171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c) fordern wir ein!</a:t>
            </a:r>
            <a:r>
              <a:rPr lang="de-CH" baseline="0" dirty="0"/>
              <a:t> Setzen wir durch: Elternabende, Gespräche</a:t>
            </a:r>
            <a:endParaRPr lang="de-CH" dirty="0"/>
          </a:p>
        </p:txBody>
      </p:sp>
      <p:sp>
        <p:nvSpPr>
          <p:cNvPr id="4" name="Foliennummernplatzhalter 3"/>
          <p:cNvSpPr>
            <a:spLocks noGrp="1"/>
          </p:cNvSpPr>
          <p:nvPr>
            <p:ph type="sldNum" sz="quarter" idx="10"/>
          </p:nvPr>
        </p:nvSpPr>
        <p:spPr/>
        <p:txBody>
          <a:bodyPr/>
          <a:lstStyle/>
          <a:p>
            <a:pPr defTabSz="629747">
              <a:defRPr/>
            </a:pPr>
            <a:fld id="{7BD026DC-CC6A-486A-A028-5A6FD2B3AE3F}" type="slidenum">
              <a:rPr lang="de-DE" sz="800">
                <a:solidFill>
                  <a:srgbClr val="000000"/>
                </a:solidFill>
              </a:rPr>
              <a:pPr defTabSz="629747">
                <a:defRPr/>
              </a:pPr>
              <a:t>13</a:t>
            </a:fld>
            <a:endParaRPr lang="de-DE" sz="800">
              <a:solidFill>
                <a:srgbClr val="000000"/>
              </a:solidFill>
            </a:endParaRPr>
          </a:p>
        </p:txBody>
      </p:sp>
    </p:spTree>
    <p:extLst>
      <p:ext uri="{BB962C8B-B14F-4D97-AF65-F5344CB8AC3E}">
        <p14:creationId xmlns:p14="http://schemas.microsoft.com/office/powerpoint/2010/main" val="303048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629747">
              <a:defRPr/>
            </a:pPr>
            <a:fld id="{01032ABD-9C4F-0F41-80FD-C818EAF6E646}" type="slidenum">
              <a:rPr lang="de-DE" sz="800">
                <a:solidFill>
                  <a:srgbClr val="000000"/>
                </a:solidFill>
              </a:rPr>
              <a:pPr defTabSz="629747">
                <a:defRPr/>
              </a:pPr>
              <a:t>14</a:t>
            </a:fld>
            <a:endParaRPr lang="de-DE" sz="800">
              <a:solidFill>
                <a:srgbClr val="000000"/>
              </a:solidFill>
            </a:endParaRPr>
          </a:p>
        </p:txBody>
      </p:sp>
    </p:spTree>
    <p:extLst>
      <p:ext uri="{BB962C8B-B14F-4D97-AF65-F5344CB8AC3E}">
        <p14:creationId xmlns:p14="http://schemas.microsoft.com/office/powerpoint/2010/main" val="239793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15</a:t>
            </a:fld>
            <a:endParaRPr lang="de-DE"/>
          </a:p>
        </p:txBody>
      </p:sp>
    </p:spTree>
    <p:extLst>
      <p:ext uri="{BB962C8B-B14F-4D97-AF65-F5344CB8AC3E}">
        <p14:creationId xmlns:p14="http://schemas.microsoft.com/office/powerpoint/2010/main" val="979162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16</a:t>
            </a:fld>
            <a:endParaRPr lang="de-DE"/>
          </a:p>
        </p:txBody>
      </p:sp>
    </p:spTree>
    <p:extLst>
      <p:ext uri="{BB962C8B-B14F-4D97-AF65-F5344CB8AC3E}">
        <p14:creationId xmlns:p14="http://schemas.microsoft.com/office/powerpoint/2010/main" val="548358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17</a:t>
            </a:fld>
            <a:endParaRPr lang="de-DE"/>
          </a:p>
        </p:txBody>
      </p:sp>
    </p:spTree>
    <p:extLst>
      <p:ext uri="{BB962C8B-B14F-4D97-AF65-F5344CB8AC3E}">
        <p14:creationId xmlns:p14="http://schemas.microsoft.com/office/powerpoint/2010/main" val="44386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18</a:t>
            </a:fld>
            <a:endParaRPr lang="de-DE"/>
          </a:p>
        </p:txBody>
      </p:sp>
    </p:spTree>
    <p:extLst>
      <p:ext uri="{BB962C8B-B14F-4D97-AF65-F5344CB8AC3E}">
        <p14:creationId xmlns:p14="http://schemas.microsoft.com/office/powerpoint/2010/main" val="359898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19</a:t>
            </a:fld>
            <a:endParaRPr lang="de-DE"/>
          </a:p>
        </p:txBody>
      </p:sp>
    </p:spTree>
    <p:extLst>
      <p:ext uri="{BB962C8B-B14F-4D97-AF65-F5344CB8AC3E}">
        <p14:creationId xmlns:p14="http://schemas.microsoft.com/office/powerpoint/2010/main" val="326095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a:t>
            </a:fld>
            <a:endParaRPr lang="de-DE" dirty="0"/>
          </a:p>
        </p:txBody>
      </p:sp>
    </p:spTree>
    <p:extLst>
      <p:ext uri="{BB962C8B-B14F-4D97-AF65-F5344CB8AC3E}">
        <p14:creationId xmlns:p14="http://schemas.microsoft.com/office/powerpoint/2010/main" val="3307477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20</a:t>
            </a:fld>
            <a:endParaRPr lang="de-DE"/>
          </a:p>
        </p:txBody>
      </p:sp>
    </p:spTree>
    <p:extLst>
      <p:ext uri="{BB962C8B-B14F-4D97-AF65-F5344CB8AC3E}">
        <p14:creationId xmlns:p14="http://schemas.microsoft.com/office/powerpoint/2010/main" val="3758026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21</a:t>
            </a:fld>
            <a:endParaRPr lang="de-DE"/>
          </a:p>
        </p:txBody>
      </p:sp>
    </p:spTree>
    <p:extLst>
      <p:ext uri="{BB962C8B-B14F-4D97-AF65-F5344CB8AC3E}">
        <p14:creationId xmlns:p14="http://schemas.microsoft.com/office/powerpoint/2010/main" val="2725760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22</a:t>
            </a:fld>
            <a:endParaRPr lang="de-DE"/>
          </a:p>
        </p:txBody>
      </p:sp>
    </p:spTree>
    <p:extLst>
      <p:ext uri="{BB962C8B-B14F-4D97-AF65-F5344CB8AC3E}">
        <p14:creationId xmlns:p14="http://schemas.microsoft.com/office/powerpoint/2010/main" val="330119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23</a:t>
            </a:fld>
            <a:endParaRPr lang="de-DE"/>
          </a:p>
        </p:txBody>
      </p:sp>
    </p:spTree>
    <p:extLst>
      <p:ext uri="{BB962C8B-B14F-4D97-AF65-F5344CB8AC3E}">
        <p14:creationId xmlns:p14="http://schemas.microsoft.com/office/powerpoint/2010/main" val="247610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24</a:t>
            </a:fld>
            <a:endParaRPr lang="de-DE"/>
          </a:p>
        </p:txBody>
      </p:sp>
    </p:spTree>
    <p:extLst>
      <p:ext uri="{BB962C8B-B14F-4D97-AF65-F5344CB8AC3E}">
        <p14:creationId xmlns:p14="http://schemas.microsoft.com/office/powerpoint/2010/main" val="792152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25</a:t>
            </a:fld>
            <a:endParaRPr lang="de-DE"/>
          </a:p>
        </p:txBody>
      </p:sp>
    </p:spTree>
    <p:extLst>
      <p:ext uri="{BB962C8B-B14F-4D97-AF65-F5344CB8AC3E}">
        <p14:creationId xmlns:p14="http://schemas.microsoft.com/office/powerpoint/2010/main" val="1281222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26</a:t>
            </a:fld>
            <a:endParaRPr lang="de-DE"/>
          </a:p>
        </p:txBody>
      </p:sp>
    </p:spTree>
    <p:extLst>
      <p:ext uri="{BB962C8B-B14F-4D97-AF65-F5344CB8AC3E}">
        <p14:creationId xmlns:p14="http://schemas.microsoft.com/office/powerpoint/2010/main" val="63221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27</a:t>
            </a:fld>
            <a:endParaRPr lang="de-DE"/>
          </a:p>
        </p:txBody>
      </p:sp>
    </p:spTree>
    <p:extLst>
      <p:ext uri="{BB962C8B-B14F-4D97-AF65-F5344CB8AC3E}">
        <p14:creationId xmlns:p14="http://schemas.microsoft.com/office/powerpoint/2010/main" val="1874557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28</a:t>
            </a:fld>
            <a:endParaRPr lang="de-DE"/>
          </a:p>
        </p:txBody>
      </p:sp>
    </p:spTree>
    <p:extLst>
      <p:ext uri="{BB962C8B-B14F-4D97-AF65-F5344CB8AC3E}">
        <p14:creationId xmlns:p14="http://schemas.microsoft.com/office/powerpoint/2010/main" val="412229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29</a:t>
            </a:fld>
            <a:endParaRPr lang="de-DE"/>
          </a:p>
        </p:txBody>
      </p:sp>
    </p:spTree>
    <p:extLst>
      <p:ext uri="{BB962C8B-B14F-4D97-AF65-F5344CB8AC3E}">
        <p14:creationId xmlns:p14="http://schemas.microsoft.com/office/powerpoint/2010/main" val="58706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3</a:t>
            </a:fld>
            <a:endParaRPr lang="de-DE" dirty="0"/>
          </a:p>
        </p:txBody>
      </p:sp>
    </p:spTree>
    <p:extLst>
      <p:ext uri="{BB962C8B-B14F-4D97-AF65-F5344CB8AC3E}">
        <p14:creationId xmlns:p14="http://schemas.microsoft.com/office/powerpoint/2010/main" val="2234583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30</a:t>
            </a:fld>
            <a:endParaRPr lang="de-DE"/>
          </a:p>
        </p:txBody>
      </p:sp>
    </p:spTree>
    <p:extLst>
      <p:ext uri="{BB962C8B-B14F-4D97-AF65-F5344CB8AC3E}">
        <p14:creationId xmlns:p14="http://schemas.microsoft.com/office/powerpoint/2010/main" val="2024935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31</a:t>
            </a:fld>
            <a:endParaRPr lang="de-DE"/>
          </a:p>
        </p:txBody>
      </p:sp>
    </p:spTree>
    <p:extLst>
      <p:ext uri="{BB962C8B-B14F-4D97-AF65-F5344CB8AC3E}">
        <p14:creationId xmlns:p14="http://schemas.microsoft.com/office/powerpoint/2010/main" val="1194020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32</a:t>
            </a:fld>
            <a:endParaRPr lang="de-DE"/>
          </a:p>
        </p:txBody>
      </p:sp>
    </p:spTree>
    <p:extLst>
      <p:ext uri="{BB962C8B-B14F-4D97-AF65-F5344CB8AC3E}">
        <p14:creationId xmlns:p14="http://schemas.microsoft.com/office/powerpoint/2010/main" val="2940288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33</a:t>
            </a:fld>
            <a:endParaRPr lang="de-DE"/>
          </a:p>
        </p:txBody>
      </p:sp>
    </p:spTree>
    <p:extLst>
      <p:ext uri="{BB962C8B-B14F-4D97-AF65-F5344CB8AC3E}">
        <p14:creationId xmlns:p14="http://schemas.microsoft.com/office/powerpoint/2010/main" val="1975940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34</a:t>
            </a:fld>
            <a:endParaRPr lang="de-DE"/>
          </a:p>
        </p:txBody>
      </p:sp>
    </p:spTree>
    <p:extLst>
      <p:ext uri="{BB962C8B-B14F-4D97-AF65-F5344CB8AC3E}">
        <p14:creationId xmlns:p14="http://schemas.microsoft.com/office/powerpoint/2010/main" val="2683365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35</a:t>
            </a:fld>
            <a:endParaRPr lang="de-DE"/>
          </a:p>
        </p:txBody>
      </p:sp>
    </p:spTree>
    <p:extLst>
      <p:ext uri="{BB962C8B-B14F-4D97-AF65-F5344CB8AC3E}">
        <p14:creationId xmlns:p14="http://schemas.microsoft.com/office/powerpoint/2010/main" val="1776090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36</a:t>
            </a:fld>
            <a:endParaRPr lang="de-DE"/>
          </a:p>
        </p:txBody>
      </p:sp>
    </p:spTree>
    <p:extLst>
      <p:ext uri="{BB962C8B-B14F-4D97-AF65-F5344CB8AC3E}">
        <p14:creationId xmlns:p14="http://schemas.microsoft.com/office/powerpoint/2010/main" val="2744793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37</a:t>
            </a:fld>
            <a:endParaRPr lang="de-DE"/>
          </a:p>
        </p:txBody>
      </p:sp>
    </p:spTree>
    <p:extLst>
      <p:ext uri="{BB962C8B-B14F-4D97-AF65-F5344CB8AC3E}">
        <p14:creationId xmlns:p14="http://schemas.microsoft.com/office/powerpoint/2010/main" val="224288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2636233" y="6520376"/>
            <a:ext cx="2017669" cy="343638"/>
          </a:xfrm>
          <a:prstGeom prst="rect">
            <a:avLst/>
          </a:prstGeom>
          <a:noFill/>
          <a:ln w="9525">
            <a:noFill/>
            <a:miter lim="800000"/>
            <a:headEnd/>
            <a:tailEnd/>
          </a:ln>
        </p:spPr>
        <p:txBody>
          <a:bodyPr lIns="62975" tIns="31487" rIns="62975" bIns="31487" anchor="b"/>
          <a:lstStyle/>
          <a:p>
            <a:pPr algn="r" defTabSz="629747">
              <a:defRPr/>
            </a:pPr>
            <a:fld id="{AB85FE6F-BAA5-4AAB-991C-62E1A14E5658}" type="slidenum">
              <a:rPr lang="de-DE" sz="800">
                <a:solidFill>
                  <a:srgbClr val="000000"/>
                </a:solidFill>
              </a:rPr>
              <a:pPr algn="r" defTabSz="629747">
                <a:defRPr/>
              </a:pPr>
              <a:t>4</a:t>
            </a:fld>
            <a:endParaRPr lang="de-DE" sz="80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1535531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7BD026DC-CC6A-486A-A028-5A6FD2B3AE3F}" type="slidenum">
              <a:rPr lang="de-DE" smtClean="0"/>
              <a:pPr>
                <a:defRPr/>
              </a:pPr>
              <a:t>5</a:t>
            </a:fld>
            <a:endParaRPr lang="de-DE"/>
          </a:p>
        </p:txBody>
      </p:sp>
    </p:spTree>
    <p:extLst>
      <p:ext uri="{BB962C8B-B14F-4D97-AF65-F5344CB8AC3E}">
        <p14:creationId xmlns:p14="http://schemas.microsoft.com/office/powerpoint/2010/main" val="119640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2636233" y="6520376"/>
            <a:ext cx="2017669" cy="343638"/>
          </a:xfrm>
          <a:prstGeom prst="rect">
            <a:avLst/>
          </a:prstGeom>
          <a:noFill/>
          <a:ln w="9525">
            <a:noFill/>
            <a:miter lim="800000"/>
            <a:headEnd/>
            <a:tailEnd/>
          </a:ln>
        </p:spPr>
        <p:txBody>
          <a:bodyPr lIns="62975" tIns="31487" rIns="62975" bIns="31487" anchor="b"/>
          <a:lstStyle/>
          <a:p>
            <a:pPr algn="r" defTabSz="629747">
              <a:defRPr/>
            </a:pPr>
            <a:fld id="{AB85FE6F-BAA5-4AAB-991C-62E1A14E5658}" type="slidenum">
              <a:rPr lang="de-DE" sz="800">
                <a:solidFill>
                  <a:srgbClr val="000000"/>
                </a:solidFill>
              </a:rPr>
              <a:pPr algn="r" defTabSz="629747">
                <a:defRPr/>
              </a:pPr>
              <a:t>6</a:t>
            </a:fld>
            <a:endParaRPr lang="de-DE" sz="80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59985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2636233" y="6520376"/>
            <a:ext cx="2017669" cy="343638"/>
          </a:xfrm>
          <a:prstGeom prst="rect">
            <a:avLst/>
          </a:prstGeom>
          <a:noFill/>
          <a:ln w="9525">
            <a:noFill/>
            <a:miter lim="800000"/>
            <a:headEnd/>
            <a:tailEnd/>
          </a:ln>
        </p:spPr>
        <p:txBody>
          <a:bodyPr lIns="62975" tIns="31487" rIns="62975" bIns="31487" anchor="b"/>
          <a:lstStyle/>
          <a:p>
            <a:pPr algn="r" defTabSz="629747">
              <a:defRPr/>
            </a:pPr>
            <a:fld id="{AB85FE6F-BAA5-4AAB-991C-62E1A14E5658}" type="slidenum">
              <a:rPr lang="de-DE" sz="800">
                <a:solidFill>
                  <a:srgbClr val="000000"/>
                </a:solidFill>
              </a:rPr>
              <a:pPr algn="r" defTabSz="629747">
                <a:defRPr/>
              </a:pPr>
              <a:t>7</a:t>
            </a:fld>
            <a:endParaRPr lang="de-DE" sz="800" dirty="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09373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a:ln/>
        </p:spPr>
      </p:sp>
      <p:sp>
        <p:nvSpPr>
          <p:cNvPr id="26627" name="Notizenplatzhalter 2"/>
          <p:cNvSpPr>
            <a:spLocks noGrp="1"/>
          </p:cNvSpPr>
          <p:nvPr>
            <p:ph type="body" idx="1"/>
          </p:nvPr>
        </p:nvSpPr>
        <p:spPr>
          <a:noFill/>
          <a:ln/>
        </p:spPr>
        <p:txBody>
          <a:bodyPr/>
          <a:lstStyle/>
          <a:p>
            <a:endParaRPr lang="de-CH" dirty="0">
              <a:latin typeface="Arial" pitchFamily="34" charset="0"/>
              <a:ea typeface="ＭＳ Ｐゴシック"/>
              <a:cs typeface="ＭＳ Ｐゴシック"/>
            </a:endParaRPr>
          </a:p>
        </p:txBody>
      </p:sp>
      <p:sp>
        <p:nvSpPr>
          <p:cNvPr id="4" name="Foliennummernplatzhalter 3"/>
          <p:cNvSpPr>
            <a:spLocks noGrp="1"/>
          </p:cNvSpPr>
          <p:nvPr>
            <p:ph type="sldNum" sz="quarter" idx="5"/>
          </p:nvPr>
        </p:nvSpPr>
        <p:spPr/>
        <p:txBody>
          <a:bodyPr/>
          <a:lstStyle/>
          <a:p>
            <a:pPr defTabSz="629747">
              <a:defRPr/>
            </a:pPr>
            <a:fld id="{E8FACA67-D82C-42FC-A7E4-C9C000E562DF}" type="slidenum">
              <a:rPr lang="de-DE" sz="800">
                <a:solidFill>
                  <a:srgbClr val="000000"/>
                </a:solidFill>
              </a:rPr>
              <a:pPr defTabSz="629747">
                <a:defRPr/>
              </a:pPr>
              <a:t>8</a:t>
            </a:fld>
            <a:endParaRPr lang="de-DE" sz="800">
              <a:solidFill>
                <a:srgbClr val="000000"/>
              </a:solidFill>
            </a:endParaRPr>
          </a:p>
        </p:txBody>
      </p:sp>
    </p:spTree>
    <p:extLst>
      <p:ext uri="{BB962C8B-B14F-4D97-AF65-F5344CB8AC3E}">
        <p14:creationId xmlns:p14="http://schemas.microsoft.com/office/powerpoint/2010/main" val="243667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2636233" y="6520376"/>
            <a:ext cx="2017669" cy="343638"/>
          </a:xfrm>
          <a:prstGeom prst="rect">
            <a:avLst/>
          </a:prstGeom>
          <a:noFill/>
          <a:ln w="9525">
            <a:noFill/>
            <a:miter lim="800000"/>
            <a:headEnd/>
            <a:tailEnd/>
          </a:ln>
        </p:spPr>
        <p:txBody>
          <a:bodyPr lIns="62975" tIns="31487" rIns="62975" bIns="31487" anchor="b"/>
          <a:lstStyle/>
          <a:p>
            <a:pPr algn="r" defTabSz="629747">
              <a:defRPr/>
            </a:pPr>
            <a:fld id="{AB85FE6F-BAA5-4AAB-991C-62E1A14E5658}" type="slidenum">
              <a:rPr lang="de-DE" sz="800">
                <a:solidFill>
                  <a:srgbClr val="000000"/>
                </a:solidFill>
              </a:rPr>
              <a:pPr algn="r" defTabSz="629747">
                <a:defRPr/>
              </a:pPr>
              <a:t>9</a:t>
            </a:fld>
            <a:endParaRPr lang="de-DE" sz="80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de-DE" dirty="0"/>
          </a:p>
        </p:txBody>
      </p:sp>
    </p:spTree>
    <p:extLst>
      <p:ext uri="{BB962C8B-B14F-4D97-AF65-F5344CB8AC3E}">
        <p14:creationId xmlns:p14="http://schemas.microsoft.com/office/powerpoint/2010/main" val="287879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12412-DB3A-8B40-9F16-B805788A177C}"/>
              </a:ext>
            </a:extLst>
          </p:cNvPr>
          <p:cNvSpPr>
            <a:spLocks noGrp="1"/>
          </p:cNvSpPr>
          <p:nvPr>
            <p:ph type="ctrTitle"/>
          </p:nvPr>
        </p:nvSpPr>
        <p:spPr>
          <a:xfrm>
            <a:off x="1336675" y="1237457"/>
            <a:ext cx="8020050" cy="2632440"/>
          </a:xfrm>
        </p:spPr>
        <p:txBody>
          <a:bodyPr anchor="b"/>
          <a:lstStyle>
            <a:lvl1pPr algn="ctr">
              <a:defRPr sz="4961"/>
            </a:lvl1pPr>
          </a:lstStyle>
          <a:p>
            <a:r>
              <a:rPr lang="de-DE"/>
              <a:t>Mastertitelformat bearbeiten</a:t>
            </a:r>
          </a:p>
        </p:txBody>
      </p:sp>
      <p:sp>
        <p:nvSpPr>
          <p:cNvPr id="3" name="Untertitel 2">
            <a:extLst>
              <a:ext uri="{FF2B5EF4-FFF2-40B4-BE49-F238E27FC236}">
                <a16:creationId xmlns:a16="http://schemas.microsoft.com/office/drawing/2014/main" id="{8F4256AA-D03E-5D49-9B1C-181DF420D9CB}"/>
              </a:ext>
            </a:extLst>
          </p:cNvPr>
          <p:cNvSpPr>
            <a:spLocks noGrp="1"/>
          </p:cNvSpPr>
          <p:nvPr>
            <p:ph type="subTitle" idx="1"/>
          </p:nvPr>
        </p:nvSpPr>
        <p:spPr>
          <a:xfrm>
            <a:off x="1336675" y="3971414"/>
            <a:ext cx="8020050" cy="1825554"/>
          </a:xfrm>
        </p:spPr>
        <p:txBody>
          <a:bodyPr/>
          <a:lstStyle>
            <a:lvl1pPr marL="0" indent="0" algn="ctr">
              <a:buNone/>
              <a:defRPr sz="1985"/>
            </a:lvl1pPr>
            <a:lvl2pPr marL="378047" indent="0" algn="ctr">
              <a:buNone/>
              <a:defRPr sz="1654"/>
            </a:lvl2pPr>
            <a:lvl3pPr marL="756095" indent="0" algn="ctr">
              <a:buNone/>
              <a:defRPr sz="1488"/>
            </a:lvl3pPr>
            <a:lvl4pPr marL="1134142" indent="0" algn="ctr">
              <a:buNone/>
              <a:defRPr sz="1323"/>
            </a:lvl4pPr>
            <a:lvl5pPr marL="1512189" indent="0" algn="ctr">
              <a:buNone/>
              <a:defRPr sz="1323"/>
            </a:lvl5pPr>
            <a:lvl6pPr marL="1890236" indent="0" algn="ctr">
              <a:buNone/>
              <a:defRPr sz="1323"/>
            </a:lvl6pPr>
            <a:lvl7pPr marL="2268284" indent="0" algn="ctr">
              <a:buNone/>
              <a:defRPr sz="1323"/>
            </a:lvl7pPr>
            <a:lvl8pPr marL="2646331" indent="0" algn="ctr">
              <a:buNone/>
              <a:defRPr sz="1323"/>
            </a:lvl8pPr>
            <a:lvl9pPr marL="3024378" indent="0" algn="ctr">
              <a:buNone/>
              <a:defRPr sz="1323"/>
            </a:lvl9pPr>
          </a:lstStyle>
          <a:p>
            <a:r>
              <a:rPr lang="de-DE"/>
              <a:t>Master-Untertitelformat bearbeiten</a:t>
            </a:r>
          </a:p>
        </p:txBody>
      </p:sp>
      <p:sp>
        <p:nvSpPr>
          <p:cNvPr id="4" name="Datumsplatzhalter 3">
            <a:extLst>
              <a:ext uri="{FF2B5EF4-FFF2-40B4-BE49-F238E27FC236}">
                <a16:creationId xmlns:a16="http://schemas.microsoft.com/office/drawing/2014/main" id="{4C413019-4AAD-7844-B4F4-ADB63954648A}"/>
              </a:ext>
            </a:extLst>
          </p:cNvPr>
          <p:cNvSpPr>
            <a:spLocks noGrp="1"/>
          </p:cNvSpPr>
          <p:nvPr>
            <p:ph type="dt" sz="half" idx="10"/>
          </p:nvPr>
        </p:nvSpPr>
        <p:spPr/>
        <p:txBody>
          <a:bodyPr/>
          <a:lstStyle/>
          <a:p>
            <a:pPr defTabSz="1008126"/>
            <a:fld id="{DE7955FF-0571-4B47-9B11-028E8E62E74C}" type="datetimeFigureOut">
              <a:rPr lang="de-DE" smtClean="0">
                <a:solidFill>
                  <a:srgbClr val="000000"/>
                </a:solidFill>
              </a:rPr>
              <a:pPr defTabSz="1008126"/>
              <a:t>17.01.2024</a:t>
            </a:fld>
            <a:endParaRPr lang="de-DE">
              <a:solidFill>
                <a:srgbClr val="000000"/>
              </a:solidFill>
            </a:endParaRPr>
          </a:p>
        </p:txBody>
      </p:sp>
      <p:sp>
        <p:nvSpPr>
          <p:cNvPr id="5" name="Fußzeilenplatzhalter 4">
            <a:extLst>
              <a:ext uri="{FF2B5EF4-FFF2-40B4-BE49-F238E27FC236}">
                <a16:creationId xmlns:a16="http://schemas.microsoft.com/office/drawing/2014/main" id="{0190E8F3-B92A-0040-8A10-AEC9F8F2CC6C}"/>
              </a:ext>
            </a:extLst>
          </p:cNvPr>
          <p:cNvSpPr>
            <a:spLocks noGrp="1"/>
          </p:cNvSpPr>
          <p:nvPr>
            <p:ph type="ftr" sz="quarter" idx="11"/>
          </p:nvPr>
        </p:nvSpPr>
        <p:spPr/>
        <p:txBody>
          <a:bodyPr/>
          <a:lstStyle/>
          <a:p>
            <a:pPr defTabSz="1008126"/>
            <a:endParaRPr lang="de-DE" sz="1985">
              <a:solidFill>
                <a:srgbClr val="000000"/>
              </a:solidFill>
            </a:endParaRPr>
          </a:p>
        </p:txBody>
      </p:sp>
      <p:sp>
        <p:nvSpPr>
          <p:cNvPr id="6" name="Foliennummernplatzhalter 5">
            <a:extLst>
              <a:ext uri="{FF2B5EF4-FFF2-40B4-BE49-F238E27FC236}">
                <a16:creationId xmlns:a16="http://schemas.microsoft.com/office/drawing/2014/main" id="{13B1528F-9F20-1D4F-B72A-12BDE49B824E}"/>
              </a:ext>
            </a:extLst>
          </p:cNvPr>
          <p:cNvSpPr>
            <a:spLocks noGrp="1"/>
          </p:cNvSpPr>
          <p:nvPr>
            <p:ph type="sldNum" sz="quarter" idx="12"/>
          </p:nvPr>
        </p:nvSpPr>
        <p:spPr/>
        <p:txBody>
          <a:bodyPr/>
          <a:lstStyle/>
          <a:p>
            <a:pPr defTabSz="1008126"/>
            <a:fld id="{AA0DB813-500F-7647-B10F-D2C664A1DF0D}" type="slidenum">
              <a:rPr lang="de-DE" smtClean="0">
                <a:solidFill>
                  <a:srgbClr val="000000"/>
                </a:solidFill>
              </a:rPr>
              <a:pPr defTabSz="1008126"/>
              <a:t>‹Nr.›</a:t>
            </a:fld>
            <a:endParaRPr lang="de-DE">
              <a:solidFill>
                <a:srgbClr val="000000"/>
              </a:solidFill>
            </a:endParaRPr>
          </a:p>
        </p:txBody>
      </p:sp>
    </p:spTree>
    <p:extLst>
      <p:ext uri="{BB962C8B-B14F-4D97-AF65-F5344CB8AC3E}">
        <p14:creationId xmlns:p14="http://schemas.microsoft.com/office/powerpoint/2010/main" val="2059388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2" name="Titel 1"/>
          <p:cNvSpPr>
            <a:spLocks noGrp="1"/>
          </p:cNvSpPr>
          <p:nvPr>
            <p:ph type="title"/>
          </p:nvPr>
        </p:nvSpPr>
        <p:spPr>
          <a:xfrm>
            <a:off x="534670" y="843641"/>
            <a:ext cx="9624060" cy="952159"/>
          </a:xfrm>
          <a:prstGeom prst="rect">
            <a:avLst/>
          </a:prstGeom>
        </p:spPr>
        <p:txBody>
          <a:bodyPr tIns="0" rIns="0" bIns="0" anchor="b" anchorCtr="0"/>
          <a:lstStyle/>
          <a:p>
            <a:r>
              <a:rPr lang="de-DE"/>
              <a:t>Titelmasterformat durch Klicken bearbeiten</a:t>
            </a:r>
            <a:endParaRPr lang="de-CH" dirty="0"/>
          </a:p>
        </p:txBody>
      </p:sp>
      <p:sp>
        <p:nvSpPr>
          <p:cNvPr id="4" name="Inhaltsplatzhalter 3"/>
          <p:cNvSpPr>
            <a:spLocks noGrp="1"/>
          </p:cNvSpPr>
          <p:nvPr>
            <p:ph sz="quarter" idx="10"/>
          </p:nvPr>
        </p:nvSpPr>
        <p:spPr>
          <a:xfrm>
            <a:off x="547667" y="2193117"/>
            <a:ext cx="9642625" cy="500058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7"/>
          <p:cNvSpPr>
            <a:spLocks noGrp="1"/>
          </p:cNvSpPr>
          <p:nvPr>
            <p:ph type="dt" sz="half" idx="2"/>
          </p:nvPr>
        </p:nvSpPr>
        <p:spPr>
          <a:xfrm>
            <a:off x="547667" y="7193702"/>
            <a:ext cx="2441172" cy="367561"/>
          </a:xfrm>
          <a:prstGeom prst="rect">
            <a:avLst/>
          </a:prstGeom>
        </p:spPr>
        <p:txBody>
          <a:bodyPr vert="horz" lIns="91440" tIns="45720" rIns="91440" bIns="45720" rtlCol="0" anchor="ctr"/>
          <a:lstStyle>
            <a:lvl1pPr algn="l">
              <a:defRPr sz="882">
                <a:solidFill>
                  <a:schemeClr val="tx1"/>
                </a:solidFill>
              </a:defRPr>
            </a:lvl1pPr>
          </a:lstStyle>
          <a:p>
            <a:pPr defTabSz="1008126"/>
            <a:r>
              <a:rPr lang="de-CH">
                <a:solidFill>
                  <a:srgbClr val="000000"/>
                </a:solidFill>
              </a:rPr>
              <a:t>Olten, 05.09.2017</a:t>
            </a:r>
            <a:endParaRPr lang="de-CH" dirty="0">
              <a:solidFill>
                <a:srgbClr val="000000"/>
              </a:solidFill>
            </a:endParaRPr>
          </a:p>
        </p:txBody>
      </p:sp>
      <p:sp>
        <p:nvSpPr>
          <p:cNvPr id="6" name="Foliennummernplatzhalter 8"/>
          <p:cNvSpPr>
            <a:spLocks noGrp="1"/>
          </p:cNvSpPr>
          <p:nvPr>
            <p:ph type="sldNum" sz="quarter" idx="4"/>
          </p:nvPr>
        </p:nvSpPr>
        <p:spPr>
          <a:xfrm>
            <a:off x="7695164" y="7193702"/>
            <a:ext cx="2495127" cy="367561"/>
          </a:xfrm>
          <a:prstGeom prst="rect">
            <a:avLst/>
          </a:prstGeom>
        </p:spPr>
        <p:txBody>
          <a:bodyPr vert="horz" lIns="91440" tIns="45720" rIns="91440" bIns="45720" rtlCol="0" anchor="ctr"/>
          <a:lstStyle>
            <a:lvl1pPr algn="r">
              <a:defRPr sz="882">
                <a:solidFill>
                  <a:schemeClr val="tx1"/>
                </a:solidFill>
              </a:defRPr>
            </a:lvl1pPr>
          </a:lstStyle>
          <a:p>
            <a:pPr defTabSz="1008126"/>
            <a:r>
              <a:rPr lang="de-CH">
                <a:solidFill>
                  <a:srgbClr val="000000"/>
                </a:solidFill>
              </a:rPr>
              <a:t>Folie </a:t>
            </a:r>
            <a:fld id="{D47C8093-7E1C-4AD3-B1D3-2B22065BCA5A}" type="slidenum">
              <a:rPr lang="de-CH" smtClean="0">
                <a:solidFill>
                  <a:srgbClr val="000000"/>
                </a:solidFill>
              </a:rPr>
              <a:pPr defTabSz="1008126"/>
              <a:t>‹Nr.›</a:t>
            </a:fld>
            <a:endParaRPr lang="de-CH" dirty="0">
              <a:solidFill>
                <a:srgbClr val="000000"/>
              </a:solidFill>
            </a:endParaRPr>
          </a:p>
        </p:txBody>
      </p:sp>
    </p:spTree>
    <p:extLst>
      <p:ext uri="{BB962C8B-B14F-4D97-AF65-F5344CB8AC3E}">
        <p14:creationId xmlns:p14="http://schemas.microsoft.com/office/powerpoint/2010/main" val="3850868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itel 1"/>
          <p:cNvSpPr>
            <a:spLocks noGrp="1"/>
          </p:cNvSpPr>
          <p:nvPr>
            <p:ph type="title"/>
          </p:nvPr>
        </p:nvSpPr>
        <p:spPr>
          <a:xfrm>
            <a:off x="534670" y="843641"/>
            <a:ext cx="9624060" cy="952159"/>
          </a:xfrm>
          <a:prstGeom prst="rect">
            <a:avLst/>
          </a:prstGeom>
        </p:spPr>
        <p:txBody>
          <a:bodyPr tIns="0" rIns="0" bIns="0" anchor="b" anchorCtr="0"/>
          <a:lstStyle/>
          <a:p>
            <a:r>
              <a:rPr lang="de-DE"/>
              <a:t>Titelmasterformat durch Klicken bearbeiten</a:t>
            </a:r>
            <a:endParaRPr lang="de-CH" dirty="0"/>
          </a:p>
        </p:txBody>
      </p:sp>
      <p:sp>
        <p:nvSpPr>
          <p:cNvPr id="4" name="Inhaltsplatzhalter 3"/>
          <p:cNvSpPr>
            <a:spLocks noGrp="1"/>
          </p:cNvSpPr>
          <p:nvPr>
            <p:ph sz="quarter" idx="10"/>
          </p:nvPr>
        </p:nvSpPr>
        <p:spPr>
          <a:xfrm>
            <a:off x="547667" y="2193117"/>
            <a:ext cx="9642625" cy="500058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7"/>
          <p:cNvSpPr>
            <a:spLocks noGrp="1"/>
          </p:cNvSpPr>
          <p:nvPr>
            <p:ph type="dt" sz="half" idx="2"/>
          </p:nvPr>
        </p:nvSpPr>
        <p:spPr>
          <a:xfrm>
            <a:off x="547667" y="7193702"/>
            <a:ext cx="2441172" cy="367561"/>
          </a:xfrm>
          <a:prstGeom prst="rect">
            <a:avLst/>
          </a:prstGeom>
        </p:spPr>
        <p:txBody>
          <a:bodyPr vert="horz" lIns="91440" tIns="45720" rIns="91440" bIns="45720" rtlCol="0" anchor="ctr"/>
          <a:lstStyle>
            <a:lvl1pPr algn="l">
              <a:defRPr sz="882">
                <a:solidFill>
                  <a:schemeClr val="tx1"/>
                </a:solidFill>
              </a:defRPr>
            </a:lvl1pPr>
          </a:lstStyle>
          <a:p>
            <a:pPr defTabSz="1008126"/>
            <a:r>
              <a:rPr lang="de-CH">
                <a:solidFill>
                  <a:srgbClr val="000000"/>
                </a:solidFill>
              </a:rPr>
              <a:t>Olten, 05.09.2017</a:t>
            </a:r>
            <a:endParaRPr lang="de-CH" dirty="0">
              <a:solidFill>
                <a:srgbClr val="000000"/>
              </a:solidFill>
            </a:endParaRPr>
          </a:p>
        </p:txBody>
      </p:sp>
      <p:sp>
        <p:nvSpPr>
          <p:cNvPr id="6" name="Foliennummernplatzhalter 8"/>
          <p:cNvSpPr>
            <a:spLocks noGrp="1"/>
          </p:cNvSpPr>
          <p:nvPr>
            <p:ph type="sldNum" sz="quarter" idx="4"/>
          </p:nvPr>
        </p:nvSpPr>
        <p:spPr>
          <a:xfrm>
            <a:off x="7695164" y="7193702"/>
            <a:ext cx="2495127" cy="367561"/>
          </a:xfrm>
          <a:prstGeom prst="rect">
            <a:avLst/>
          </a:prstGeom>
        </p:spPr>
        <p:txBody>
          <a:bodyPr vert="horz" lIns="91440" tIns="45720" rIns="91440" bIns="45720" rtlCol="0" anchor="ctr"/>
          <a:lstStyle>
            <a:lvl1pPr algn="r">
              <a:defRPr sz="882">
                <a:solidFill>
                  <a:schemeClr val="tx1"/>
                </a:solidFill>
              </a:defRPr>
            </a:lvl1pPr>
          </a:lstStyle>
          <a:p>
            <a:pPr defTabSz="1008126"/>
            <a:r>
              <a:rPr lang="de-CH">
                <a:solidFill>
                  <a:srgbClr val="000000"/>
                </a:solidFill>
              </a:rPr>
              <a:t>Folie </a:t>
            </a:r>
            <a:fld id="{D47C8093-7E1C-4AD3-B1D3-2B22065BCA5A}" type="slidenum">
              <a:rPr lang="de-CH" smtClean="0">
                <a:solidFill>
                  <a:srgbClr val="000000"/>
                </a:solidFill>
              </a:rPr>
              <a:pPr defTabSz="1008126"/>
              <a:t>‹Nr.›</a:t>
            </a:fld>
            <a:endParaRPr lang="de-CH" dirty="0">
              <a:solidFill>
                <a:srgbClr val="000000"/>
              </a:solidFill>
            </a:endParaRPr>
          </a:p>
        </p:txBody>
      </p:sp>
    </p:spTree>
    <p:extLst>
      <p:ext uri="{BB962C8B-B14F-4D97-AF65-F5344CB8AC3E}">
        <p14:creationId xmlns:p14="http://schemas.microsoft.com/office/powerpoint/2010/main" val="1496521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Datumsplatzhalter 7"/>
          <p:cNvSpPr>
            <a:spLocks noGrp="1"/>
          </p:cNvSpPr>
          <p:nvPr>
            <p:ph type="dt" sz="half" idx="2"/>
          </p:nvPr>
        </p:nvSpPr>
        <p:spPr>
          <a:xfrm>
            <a:off x="547667" y="7193702"/>
            <a:ext cx="2441172" cy="367561"/>
          </a:xfrm>
          <a:prstGeom prst="rect">
            <a:avLst/>
          </a:prstGeom>
        </p:spPr>
        <p:txBody>
          <a:bodyPr vert="horz" lIns="91440" tIns="45720" rIns="91440" bIns="45720" rtlCol="0" anchor="ctr"/>
          <a:lstStyle>
            <a:lvl1pPr algn="l">
              <a:defRPr sz="882">
                <a:solidFill>
                  <a:schemeClr val="tx1"/>
                </a:solidFill>
              </a:defRPr>
            </a:lvl1pPr>
          </a:lstStyle>
          <a:p>
            <a:pPr defTabSz="1008126"/>
            <a:r>
              <a:rPr lang="de-CH">
                <a:solidFill>
                  <a:srgbClr val="000000"/>
                </a:solidFill>
              </a:rPr>
              <a:t>Olten, 05.09.2017</a:t>
            </a:r>
            <a:endParaRPr lang="de-CH" dirty="0">
              <a:solidFill>
                <a:srgbClr val="000000"/>
              </a:solidFill>
            </a:endParaRPr>
          </a:p>
        </p:txBody>
      </p:sp>
      <p:sp>
        <p:nvSpPr>
          <p:cNvPr id="3" name="Foliennummernplatzhalter 8"/>
          <p:cNvSpPr>
            <a:spLocks noGrp="1"/>
          </p:cNvSpPr>
          <p:nvPr>
            <p:ph type="sldNum" sz="quarter" idx="4"/>
          </p:nvPr>
        </p:nvSpPr>
        <p:spPr>
          <a:xfrm>
            <a:off x="7695164" y="7193702"/>
            <a:ext cx="2495127" cy="367561"/>
          </a:xfrm>
          <a:prstGeom prst="rect">
            <a:avLst/>
          </a:prstGeom>
        </p:spPr>
        <p:txBody>
          <a:bodyPr vert="horz" lIns="91440" tIns="45720" rIns="91440" bIns="45720" rtlCol="0" anchor="ctr"/>
          <a:lstStyle>
            <a:lvl1pPr algn="r">
              <a:defRPr sz="882">
                <a:solidFill>
                  <a:schemeClr val="tx1"/>
                </a:solidFill>
              </a:defRPr>
            </a:lvl1pPr>
          </a:lstStyle>
          <a:p>
            <a:pPr defTabSz="1008126"/>
            <a:r>
              <a:rPr lang="de-CH">
                <a:solidFill>
                  <a:srgbClr val="000000"/>
                </a:solidFill>
              </a:rPr>
              <a:t>Folie </a:t>
            </a:r>
            <a:fld id="{D47C8093-7E1C-4AD3-B1D3-2B22065BCA5A}" type="slidenum">
              <a:rPr lang="de-CH" smtClean="0">
                <a:solidFill>
                  <a:srgbClr val="000000"/>
                </a:solidFill>
              </a:rPr>
              <a:pPr defTabSz="1008126"/>
              <a:t>‹Nr.›</a:t>
            </a:fld>
            <a:endParaRPr lang="de-CH" dirty="0">
              <a:solidFill>
                <a:srgbClr val="000000"/>
              </a:solidFill>
            </a:endParaRPr>
          </a:p>
        </p:txBody>
      </p:sp>
    </p:spTree>
    <p:extLst>
      <p:ext uri="{BB962C8B-B14F-4D97-AF65-F5344CB8AC3E}">
        <p14:creationId xmlns:p14="http://schemas.microsoft.com/office/powerpoint/2010/main" val="4146254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47666" y="1795800"/>
            <a:ext cx="9624060" cy="4958579"/>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5"/>
          <p:cNvSpPr>
            <a:spLocks noGrp="1" noChangeArrowheads="1"/>
          </p:cNvSpPr>
          <p:nvPr>
            <p:ph type="ftr" sz="quarter" idx="10"/>
          </p:nvPr>
        </p:nvSpPr>
        <p:spPr>
          <a:xfrm>
            <a:off x="547666" y="6885650"/>
            <a:ext cx="5977908" cy="525088"/>
          </a:xfrm>
          <a:prstGeom prst="rect">
            <a:avLst/>
          </a:prstGeom>
          <a:ln/>
        </p:spPr>
        <p:txBody>
          <a:bodyPr/>
          <a:lstStyle>
            <a:lvl1pPr>
              <a:defRPr/>
            </a:lvl1pPr>
          </a:lstStyle>
          <a:p>
            <a:pPr defTabSz="1008126">
              <a:defRPr/>
            </a:pPr>
            <a:r>
              <a:rPr lang="de-CH" sz="1985">
                <a:solidFill>
                  <a:srgbClr val="000000"/>
                </a:solidFill>
              </a:rPr>
              <a:t>Das St. Galler Management-Modell am Beispiel der Direktion Bildung und Sport, Olten </a:t>
            </a:r>
          </a:p>
          <a:p>
            <a:pPr>
              <a:defRPr/>
            </a:pPr>
            <a:r>
              <a:rPr lang="de-CH" sz="1985">
                <a:solidFill>
                  <a:srgbClr val="000000"/>
                </a:solidFill>
              </a:rPr>
              <a:t>Beat Berger</a:t>
            </a:r>
            <a:endParaRPr lang="de-DE" sz="1985">
              <a:solidFill>
                <a:srgbClr val="000000"/>
              </a:solidFill>
            </a:endParaRPr>
          </a:p>
        </p:txBody>
      </p:sp>
      <p:sp>
        <p:nvSpPr>
          <p:cNvPr id="5" name="Rectangle 6"/>
          <p:cNvSpPr>
            <a:spLocks noGrp="1" noChangeArrowheads="1"/>
          </p:cNvSpPr>
          <p:nvPr>
            <p:ph type="sldNum" sz="quarter" idx="11"/>
          </p:nvPr>
        </p:nvSpPr>
        <p:spPr>
          <a:xfrm>
            <a:off x="7663603" y="6827891"/>
            <a:ext cx="2495127" cy="525088"/>
          </a:xfrm>
          <a:prstGeom prst="rect">
            <a:avLst/>
          </a:prstGeom>
          <a:ln/>
        </p:spPr>
        <p:txBody>
          <a:bodyPr/>
          <a:lstStyle>
            <a:lvl1pPr>
              <a:defRPr/>
            </a:lvl1pPr>
          </a:lstStyle>
          <a:p>
            <a:pPr defTabSz="1008126">
              <a:defRPr/>
            </a:pPr>
            <a:r>
              <a:rPr lang="de-DE">
                <a:solidFill>
                  <a:srgbClr val="000000"/>
                </a:solidFill>
              </a:rPr>
              <a:t> </a:t>
            </a:r>
            <a:r>
              <a:rPr lang="de-DE" sz="1103">
                <a:solidFill>
                  <a:srgbClr val="000000"/>
                </a:solidFill>
              </a:rPr>
              <a:t>Seite </a:t>
            </a:r>
            <a:fld id="{9F4B25FA-607E-4512-82CF-CBA109F79B99}" type="slidenum">
              <a:rPr lang="de-DE" sz="1103" smtClean="0">
                <a:solidFill>
                  <a:srgbClr val="000000"/>
                </a:solidFill>
              </a:rPr>
              <a:pPr defTabSz="1008126">
                <a:defRPr/>
              </a:pPr>
              <a:t>‹Nr.›</a:t>
            </a:fld>
            <a:endParaRPr lang="de-DE" sz="1103">
              <a:solidFill>
                <a:srgbClr val="000000"/>
              </a:solidFill>
            </a:endParaRPr>
          </a:p>
        </p:txBody>
      </p:sp>
    </p:spTree>
    <p:extLst>
      <p:ext uri="{BB962C8B-B14F-4D97-AF65-F5344CB8AC3E}">
        <p14:creationId xmlns:p14="http://schemas.microsoft.com/office/powerpoint/2010/main" val="139786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50" r:id="rId1"/>
    <p:sldLayoutId id="2147484039" r:id="rId2"/>
    <p:sldLayoutId id="2147484066" r:id="rId3"/>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p:txStyles>
    <p:titleStyle>
      <a:lvl1pPr algn="ctr" rtl="0" eaLnBrk="1" fontAlgn="base" hangingPunct="1">
        <a:spcBef>
          <a:spcPct val="0"/>
        </a:spcBef>
        <a:spcAft>
          <a:spcPct val="0"/>
        </a:spcAft>
        <a:defRPr sz="35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5pPr>
      <a:lvl6pPr marL="496382" algn="ctr" rtl="0" eaLnBrk="1" fontAlgn="base" hangingPunct="1">
        <a:spcBef>
          <a:spcPct val="0"/>
        </a:spcBef>
        <a:spcAft>
          <a:spcPct val="0"/>
        </a:spcAft>
        <a:defRPr sz="3500">
          <a:solidFill>
            <a:schemeClr val="tx2"/>
          </a:solidFill>
          <a:latin typeface="Arial" charset="0"/>
        </a:defRPr>
      </a:lvl6pPr>
      <a:lvl7pPr marL="992764" algn="ctr" rtl="0" eaLnBrk="1" fontAlgn="base" hangingPunct="1">
        <a:spcBef>
          <a:spcPct val="0"/>
        </a:spcBef>
        <a:spcAft>
          <a:spcPct val="0"/>
        </a:spcAft>
        <a:defRPr sz="3500">
          <a:solidFill>
            <a:schemeClr val="tx2"/>
          </a:solidFill>
          <a:latin typeface="Arial" charset="0"/>
        </a:defRPr>
      </a:lvl7pPr>
      <a:lvl8pPr marL="1489146" algn="ctr" rtl="0" eaLnBrk="1" fontAlgn="base" hangingPunct="1">
        <a:spcBef>
          <a:spcPct val="0"/>
        </a:spcBef>
        <a:spcAft>
          <a:spcPct val="0"/>
        </a:spcAft>
        <a:defRPr sz="3500">
          <a:solidFill>
            <a:schemeClr val="tx2"/>
          </a:solidFill>
          <a:latin typeface="Arial" charset="0"/>
        </a:defRPr>
      </a:lvl8pPr>
      <a:lvl9pPr marL="1985528" algn="ctr" rtl="0" eaLnBrk="1" fontAlgn="base" hangingPunct="1">
        <a:spcBef>
          <a:spcPct val="0"/>
        </a:spcBef>
        <a:spcAft>
          <a:spcPct val="0"/>
        </a:spcAft>
        <a:defRPr sz="3500">
          <a:solidFill>
            <a:schemeClr val="tx2"/>
          </a:solidFill>
          <a:latin typeface="Arial" charset="0"/>
        </a:defRPr>
      </a:lvl9pPr>
    </p:titleStyle>
    <p:bodyStyle>
      <a:lvl1pPr marL="372287" indent="-372287" algn="l" rtl="0" eaLnBrk="1" fontAlgn="base" hangingPunct="1">
        <a:spcBef>
          <a:spcPct val="20000"/>
        </a:spcBef>
        <a:spcAft>
          <a:spcPct val="0"/>
        </a:spcAft>
        <a:buChar char="•"/>
        <a:defRPr sz="3000">
          <a:solidFill>
            <a:schemeClr val="tx1"/>
          </a:solidFill>
          <a:latin typeface="+mn-lt"/>
          <a:ea typeface="ＭＳ Ｐゴシック" charset="-128"/>
          <a:cs typeface="ＭＳ Ｐゴシック" charset="-128"/>
        </a:defRPr>
      </a:lvl1pPr>
      <a:lvl2pPr marL="806621" indent="-310239" algn="l" rtl="0" eaLnBrk="1" fontAlgn="base" hangingPunct="1">
        <a:spcBef>
          <a:spcPct val="20000"/>
        </a:spcBef>
        <a:spcAft>
          <a:spcPct val="0"/>
        </a:spcAft>
        <a:buChar char="–"/>
        <a:defRPr sz="2600">
          <a:solidFill>
            <a:schemeClr val="tx1"/>
          </a:solidFill>
          <a:latin typeface="+mn-lt"/>
          <a:ea typeface="ＭＳ Ｐゴシック" charset="-128"/>
        </a:defRPr>
      </a:lvl2pPr>
      <a:lvl3pPr marL="1240955" indent="-248191" algn="l" rtl="0" eaLnBrk="1" fontAlgn="base" hangingPunct="1">
        <a:spcBef>
          <a:spcPct val="20000"/>
        </a:spcBef>
        <a:spcAft>
          <a:spcPct val="0"/>
        </a:spcAft>
        <a:buChar char="•"/>
        <a:defRPr sz="2200">
          <a:solidFill>
            <a:schemeClr val="tx1"/>
          </a:solidFill>
          <a:latin typeface="+mn-lt"/>
          <a:ea typeface="ＭＳ Ｐゴシック" charset="-128"/>
        </a:defRPr>
      </a:lvl3pPr>
      <a:lvl4pPr marL="1737337" indent="-248191" algn="l" rtl="0" eaLnBrk="1" fontAlgn="base" hangingPunct="1">
        <a:spcBef>
          <a:spcPct val="20000"/>
        </a:spcBef>
        <a:spcAft>
          <a:spcPct val="0"/>
        </a:spcAft>
        <a:buChar char="–"/>
        <a:defRPr>
          <a:solidFill>
            <a:schemeClr val="tx1"/>
          </a:solidFill>
          <a:latin typeface="+mn-lt"/>
          <a:ea typeface="ＭＳ Ｐゴシック" charset="-128"/>
        </a:defRPr>
      </a:lvl4pPr>
      <a:lvl5pPr marL="2233719" indent="-248191" algn="l" rtl="0" eaLnBrk="1" fontAlgn="base" hangingPunct="1">
        <a:spcBef>
          <a:spcPct val="20000"/>
        </a:spcBef>
        <a:spcAft>
          <a:spcPct val="0"/>
        </a:spcAft>
        <a:buChar char="»"/>
        <a:defRPr>
          <a:solidFill>
            <a:schemeClr val="tx1"/>
          </a:solidFill>
          <a:latin typeface="+mn-lt"/>
          <a:ea typeface="ＭＳ Ｐゴシック" charset="-128"/>
        </a:defRPr>
      </a:lvl5pPr>
      <a:lvl6pPr marL="2730101" indent="-248191" algn="l" rtl="0" eaLnBrk="1" fontAlgn="base" hangingPunct="1">
        <a:spcBef>
          <a:spcPct val="20000"/>
        </a:spcBef>
        <a:spcAft>
          <a:spcPct val="0"/>
        </a:spcAft>
        <a:buChar char="»"/>
        <a:defRPr>
          <a:solidFill>
            <a:schemeClr val="tx1"/>
          </a:solidFill>
          <a:latin typeface="+mn-lt"/>
        </a:defRPr>
      </a:lvl6pPr>
      <a:lvl7pPr marL="3226483" indent="-248191" algn="l" rtl="0" eaLnBrk="1" fontAlgn="base" hangingPunct="1">
        <a:spcBef>
          <a:spcPct val="20000"/>
        </a:spcBef>
        <a:spcAft>
          <a:spcPct val="0"/>
        </a:spcAft>
        <a:buChar char="»"/>
        <a:defRPr>
          <a:solidFill>
            <a:schemeClr val="tx1"/>
          </a:solidFill>
          <a:latin typeface="+mn-lt"/>
        </a:defRPr>
      </a:lvl7pPr>
      <a:lvl8pPr marL="3722865" indent="-248191" algn="l" rtl="0" eaLnBrk="1" fontAlgn="base" hangingPunct="1">
        <a:spcBef>
          <a:spcPct val="20000"/>
        </a:spcBef>
        <a:spcAft>
          <a:spcPct val="0"/>
        </a:spcAft>
        <a:buChar char="»"/>
        <a:defRPr>
          <a:solidFill>
            <a:schemeClr val="tx1"/>
          </a:solidFill>
          <a:latin typeface="+mn-lt"/>
        </a:defRPr>
      </a:lvl8pPr>
      <a:lvl9pPr marL="4219247" indent="-248191"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feld 6"/>
          <p:cNvSpPr txBox="1"/>
          <p:nvPr/>
        </p:nvSpPr>
        <p:spPr>
          <a:xfrm>
            <a:off x="9113521" y="7019925"/>
            <a:ext cx="841692" cy="269523"/>
          </a:xfrm>
          <a:prstGeom prst="rect">
            <a:avLst/>
          </a:prstGeom>
          <a:noFill/>
        </p:spPr>
        <p:txBody>
          <a:bodyPr wrap="none" lIns="99276" tIns="49638" rIns="99276" bIns="49638" rtlCol="0">
            <a:spAutoFit/>
          </a:bodyPr>
          <a:lstStyle/>
          <a:p>
            <a:pPr algn="r"/>
            <a:r>
              <a:rPr lang="de-CH" sz="1100" dirty="0">
                <a:solidFill>
                  <a:schemeClr val="tx1">
                    <a:lumMod val="75000"/>
                    <a:lumOff val="25000"/>
                  </a:schemeClr>
                </a:solidFill>
                <a:latin typeface="+mj-lt"/>
              </a:rPr>
              <a:t>Seite</a:t>
            </a:r>
            <a:r>
              <a:rPr lang="de-CH" sz="1100" baseline="0" dirty="0">
                <a:solidFill>
                  <a:schemeClr val="tx1">
                    <a:lumMod val="75000"/>
                    <a:lumOff val="25000"/>
                  </a:schemeClr>
                </a:solidFill>
                <a:latin typeface="+mj-lt"/>
              </a:rPr>
              <a:t> </a:t>
            </a:r>
            <a:fld id="{FC95BEF1-1B2D-46AD-810A-07AD9327FBC3}" type="slidenum">
              <a:rPr lang="de-CH" sz="1100" baseline="0" smtClean="0">
                <a:solidFill>
                  <a:schemeClr val="tx1">
                    <a:lumMod val="75000"/>
                    <a:lumOff val="25000"/>
                  </a:schemeClr>
                </a:solidFill>
                <a:latin typeface="+mj-lt"/>
              </a:rPr>
              <a:pPr algn="r"/>
              <a:t>‹Nr.›</a:t>
            </a:fld>
            <a:endParaRPr lang="de-CH" sz="1100" dirty="0">
              <a:solidFill>
                <a:schemeClr val="tx1">
                  <a:lumMod val="75000"/>
                  <a:lumOff val="25000"/>
                </a:schemeClr>
              </a:solidFill>
              <a:latin typeface="+mj-lt"/>
            </a:endParaRPr>
          </a:p>
        </p:txBody>
      </p:sp>
    </p:spTree>
  </p:cSld>
  <p:clrMap bg1="lt1" tx1="dk1" bg2="lt2" tx2="dk2" accent1="accent1" accent2="accent2" accent3="accent3" accent4="accent4" accent5="accent5" accent6="accent6" hlink="hlink" folHlink="folHlink"/>
  <p:sldLayoutIdLst>
    <p:sldLayoutId id="2147484055" r:id="rId1"/>
    <p:sldLayoutId id="2147484056" r:id="rId2"/>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p:txStyles>
    <p:titleStyle>
      <a:lvl1pPr algn="ctr" rtl="0" eaLnBrk="1" fontAlgn="base" hangingPunct="1">
        <a:spcBef>
          <a:spcPct val="0"/>
        </a:spcBef>
        <a:spcAft>
          <a:spcPct val="0"/>
        </a:spcAft>
        <a:defRPr sz="35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5pPr>
      <a:lvl6pPr marL="496382" algn="ctr" rtl="0" eaLnBrk="1" fontAlgn="base" hangingPunct="1">
        <a:spcBef>
          <a:spcPct val="0"/>
        </a:spcBef>
        <a:spcAft>
          <a:spcPct val="0"/>
        </a:spcAft>
        <a:defRPr sz="3500">
          <a:solidFill>
            <a:schemeClr val="tx2"/>
          </a:solidFill>
          <a:latin typeface="Arial" charset="0"/>
        </a:defRPr>
      </a:lvl6pPr>
      <a:lvl7pPr marL="992764" algn="ctr" rtl="0" eaLnBrk="1" fontAlgn="base" hangingPunct="1">
        <a:spcBef>
          <a:spcPct val="0"/>
        </a:spcBef>
        <a:spcAft>
          <a:spcPct val="0"/>
        </a:spcAft>
        <a:defRPr sz="3500">
          <a:solidFill>
            <a:schemeClr val="tx2"/>
          </a:solidFill>
          <a:latin typeface="Arial" charset="0"/>
        </a:defRPr>
      </a:lvl7pPr>
      <a:lvl8pPr marL="1489146" algn="ctr" rtl="0" eaLnBrk="1" fontAlgn="base" hangingPunct="1">
        <a:spcBef>
          <a:spcPct val="0"/>
        </a:spcBef>
        <a:spcAft>
          <a:spcPct val="0"/>
        </a:spcAft>
        <a:defRPr sz="3500">
          <a:solidFill>
            <a:schemeClr val="tx2"/>
          </a:solidFill>
          <a:latin typeface="Arial" charset="0"/>
        </a:defRPr>
      </a:lvl8pPr>
      <a:lvl9pPr marL="1985528" algn="ctr" rtl="0" eaLnBrk="1" fontAlgn="base" hangingPunct="1">
        <a:spcBef>
          <a:spcPct val="0"/>
        </a:spcBef>
        <a:spcAft>
          <a:spcPct val="0"/>
        </a:spcAft>
        <a:defRPr sz="3500">
          <a:solidFill>
            <a:schemeClr val="tx2"/>
          </a:solidFill>
          <a:latin typeface="Arial" charset="0"/>
        </a:defRPr>
      </a:lvl9pPr>
    </p:titleStyle>
    <p:bodyStyle>
      <a:lvl1pPr marL="372287" indent="-372287" algn="l" rtl="0" eaLnBrk="1" fontAlgn="base" hangingPunct="1">
        <a:spcBef>
          <a:spcPct val="20000"/>
        </a:spcBef>
        <a:spcAft>
          <a:spcPct val="0"/>
        </a:spcAft>
        <a:buChar char="•"/>
        <a:defRPr sz="3000">
          <a:solidFill>
            <a:schemeClr val="tx1"/>
          </a:solidFill>
          <a:latin typeface="+mn-lt"/>
          <a:ea typeface="ＭＳ Ｐゴシック" charset="-128"/>
          <a:cs typeface="ＭＳ Ｐゴシック" charset="-128"/>
        </a:defRPr>
      </a:lvl1pPr>
      <a:lvl2pPr marL="806621" indent="-310239" algn="l" rtl="0" eaLnBrk="1" fontAlgn="base" hangingPunct="1">
        <a:spcBef>
          <a:spcPct val="20000"/>
        </a:spcBef>
        <a:spcAft>
          <a:spcPct val="0"/>
        </a:spcAft>
        <a:buChar char="–"/>
        <a:defRPr sz="2600">
          <a:solidFill>
            <a:schemeClr val="tx1"/>
          </a:solidFill>
          <a:latin typeface="+mn-lt"/>
          <a:ea typeface="ＭＳ Ｐゴシック" charset="-128"/>
        </a:defRPr>
      </a:lvl2pPr>
      <a:lvl3pPr marL="1240955" indent="-248191" algn="l" rtl="0" eaLnBrk="1" fontAlgn="base" hangingPunct="1">
        <a:spcBef>
          <a:spcPct val="20000"/>
        </a:spcBef>
        <a:spcAft>
          <a:spcPct val="0"/>
        </a:spcAft>
        <a:buChar char="•"/>
        <a:defRPr sz="2200">
          <a:solidFill>
            <a:schemeClr val="tx1"/>
          </a:solidFill>
          <a:latin typeface="+mn-lt"/>
          <a:ea typeface="ＭＳ Ｐゴシック" charset="-128"/>
        </a:defRPr>
      </a:lvl3pPr>
      <a:lvl4pPr marL="1737337" indent="-248191" algn="l" rtl="0" eaLnBrk="1" fontAlgn="base" hangingPunct="1">
        <a:spcBef>
          <a:spcPct val="20000"/>
        </a:spcBef>
        <a:spcAft>
          <a:spcPct val="0"/>
        </a:spcAft>
        <a:buChar char="–"/>
        <a:defRPr>
          <a:solidFill>
            <a:schemeClr val="tx1"/>
          </a:solidFill>
          <a:latin typeface="+mn-lt"/>
          <a:ea typeface="ＭＳ Ｐゴシック" charset="-128"/>
        </a:defRPr>
      </a:lvl4pPr>
      <a:lvl5pPr marL="2233719" indent="-248191" algn="l" rtl="0" eaLnBrk="1" fontAlgn="base" hangingPunct="1">
        <a:spcBef>
          <a:spcPct val="20000"/>
        </a:spcBef>
        <a:spcAft>
          <a:spcPct val="0"/>
        </a:spcAft>
        <a:buChar char="»"/>
        <a:defRPr>
          <a:solidFill>
            <a:schemeClr val="tx1"/>
          </a:solidFill>
          <a:latin typeface="+mn-lt"/>
          <a:ea typeface="ＭＳ Ｐゴシック" charset="-128"/>
        </a:defRPr>
      </a:lvl5pPr>
      <a:lvl6pPr marL="2730101" indent="-248191" algn="l" rtl="0" eaLnBrk="1" fontAlgn="base" hangingPunct="1">
        <a:spcBef>
          <a:spcPct val="20000"/>
        </a:spcBef>
        <a:spcAft>
          <a:spcPct val="0"/>
        </a:spcAft>
        <a:buChar char="»"/>
        <a:defRPr>
          <a:solidFill>
            <a:schemeClr val="tx1"/>
          </a:solidFill>
          <a:latin typeface="+mn-lt"/>
        </a:defRPr>
      </a:lvl6pPr>
      <a:lvl7pPr marL="3226483" indent="-248191" algn="l" rtl="0" eaLnBrk="1" fontAlgn="base" hangingPunct="1">
        <a:spcBef>
          <a:spcPct val="20000"/>
        </a:spcBef>
        <a:spcAft>
          <a:spcPct val="0"/>
        </a:spcAft>
        <a:buChar char="»"/>
        <a:defRPr>
          <a:solidFill>
            <a:schemeClr val="tx1"/>
          </a:solidFill>
          <a:latin typeface="+mn-lt"/>
        </a:defRPr>
      </a:lvl7pPr>
      <a:lvl8pPr marL="3722865" indent="-248191" algn="l" rtl="0" eaLnBrk="1" fontAlgn="base" hangingPunct="1">
        <a:spcBef>
          <a:spcPct val="20000"/>
        </a:spcBef>
        <a:spcAft>
          <a:spcPct val="0"/>
        </a:spcAft>
        <a:buChar char="»"/>
        <a:defRPr>
          <a:solidFill>
            <a:schemeClr val="tx1"/>
          </a:solidFill>
          <a:latin typeface="+mn-lt"/>
        </a:defRPr>
      </a:lvl8pPr>
      <a:lvl9pPr marL="4219247" indent="-248191"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feld 6"/>
          <p:cNvSpPr txBox="1"/>
          <p:nvPr/>
        </p:nvSpPr>
        <p:spPr>
          <a:xfrm>
            <a:off x="9113521" y="7019925"/>
            <a:ext cx="841692" cy="269523"/>
          </a:xfrm>
          <a:prstGeom prst="rect">
            <a:avLst/>
          </a:prstGeom>
          <a:noFill/>
        </p:spPr>
        <p:txBody>
          <a:bodyPr wrap="none" lIns="99276" tIns="49638" rIns="99276" bIns="49638" rtlCol="0">
            <a:spAutoFit/>
          </a:bodyPr>
          <a:lstStyle/>
          <a:p>
            <a:pPr algn="r"/>
            <a:r>
              <a:rPr lang="de-CH" sz="1100" dirty="0">
                <a:solidFill>
                  <a:schemeClr val="tx1">
                    <a:lumMod val="75000"/>
                    <a:lumOff val="25000"/>
                  </a:schemeClr>
                </a:solidFill>
                <a:latin typeface="+mj-lt"/>
              </a:rPr>
              <a:t>Seite</a:t>
            </a:r>
            <a:r>
              <a:rPr lang="de-CH" sz="1100" baseline="0" dirty="0">
                <a:solidFill>
                  <a:schemeClr val="tx1">
                    <a:lumMod val="75000"/>
                    <a:lumOff val="25000"/>
                  </a:schemeClr>
                </a:solidFill>
                <a:latin typeface="+mj-lt"/>
              </a:rPr>
              <a:t> </a:t>
            </a:r>
            <a:fld id="{FC95BEF1-1B2D-46AD-810A-07AD9327FBC3}" type="slidenum">
              <a:rPr lang="de-CH" sz="1100" baseline="0" smtClean="0">
                <a:solidFill>
                  <a:schemeClr val="tx1">
                    <a:lumMod val="75000"/>
                    <a:lumOff val="25000"/>
                  </a:schemeClr>
                </a:solidFill>
                <a:latin typeface="+mj-lt"/>
              </a:rPr>
              <a:pPr algn="r"/>
              <a:t>‹Nr.›</a:t>
            </a:fld>
            <a:endParaRPr lang="de-CH" sz="1100" dirty="0">
              <a:solidFill>
                <a:schemeClr val="tx1">
                  <a:lumMod val="75000"/>
                  <a:lumOff val="25000"/>
                </a:schemeClr>
              </a:solidFill>
              <a:latin typeface="+mj-lt"/>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p:txStyles>
    <p:titleStyle>
      <a:lvl1pPr algn="ctr" rtl="0" eaLnBrk="1" fontAlgn="base" hangingPunct="1">
        <a:spcBef>
          <a:spcPct val="0"/>
        </a:spcBef>
        <a:spcAft>
          <a:spcPct val="0"/>
        </a:spcAft>
        <a:defRPr sz="35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3500">
          <a:solidFill>
            <a:schemeClr val="tx2"/>
          </a:solidFill>
          <a:latin typeface="Arial" charset="0"/>
          <a:ea typeface="ＭＳ Ｐゴシック" charset="-128"/>
          <a:cs typeface="ＭＳ Ｐゴシック" charset="-128"/>
        </a:defRPr>
      </a:lvl5pPr>
      <a:lvl6pPr marL="496382" algn="ctr" rtl="0" eaLnBrk="1" fontAlgn="base" hangingPunct="1">
        <a:spcBef>
          <a:spcPct val="0"/>
        </a:spcBef>
        <a:spcAft>
          <a:spcPct val="0"/>
        </a:spcAft>
        <a:defRPr sz="3500">
          <a:solidFill>
            <a:schemeClr val="tx2"/>
          </a:solidFill>
          <a:latin typeface="Arial" charset="0"/>
        </a:defRPr>
      </a:lvl6pPr>
      <a:lvl7pPr marL="992764" algn="ctr" rtl="0" eaLnBrk="1" fontAlgn="base" hangingPunct="1">
        <a:spcBef>
          <a:spcPct val="0"/>
        </a:spcBef>
        <a:spcAft>
          <a:spcPct val="0"/>
        </a:spcAft>
        <a:defRPr sz="3500">
          <a:solidFill>
            <a:schemeClr val="tx2"/>
          </a:solidFill>
          <a:latin typeface="Arial" charset="0"/>
        </a:defRPr>
      </a:lvl7pPr>
      <a:lvl8pPr marL="1489146" algn="ctr" rtl="0" eaLnBrk="1" fontAlgn="base" hangingPunct="1">
        <a:spcBef>
          <a:spcPct val="0"/>
        </a:spcBef>
        <a:spcAft>
          <a:spcPct val="0"/>
        </a:spcAft>
        <a:defRPr sz="3500">
          <a:solidFill>
            <a:schemeClr val="tx2"/>
          </a:solidFill>
          <a:latin typeface="Arial" charset="0"/>
        </a:defRPr>
      </a:lvl8pPr>
      <a:lvl9pPr marL="1985528" algn="ctr" rtl="0" eaLnBrk="1" fontAlgn="base" hangingPunct="1">
        <a:spcBef>
          <a:spcPct val="0"/>
        </a:spcBef>
        <a:spcAft>
          <a:spcPct val="0"/>
        </a:spcAft>
        <a:defRPr sz="3500">
          <a:solidFill>
            <a:schemeClr val="tx2"/>
          </a:solidFill>
          <a:latin typeface="Arial" charset="0"/>
        </a:defRPr>
      </a:lvl9pPr>
    </p:titleStyle>
    <p:bodyStyle>
      <a:lvl1pPr marL="372287" indent="-372287" algn="l" rtl="0" eaLnBrk="1" fontAlgn="base" hangingPunct="1">
        <a:spcBef>
          <a:spcPct val="20000"/>
        </a:spcBef>
        <a:spcAft>
          <a:spcPct val="0"/>
        </a:spcAft>
        <a:buChar char="•"/>
        <a:defRPr sz="3000">
          <a:solidFill>
            <a:schemeClr val="tx1"/>
          </a:solidFill>
          <a:latin typeface="+mn-lt"/>
          <a:ea typeface="ＭＳ Ｐゴシック" charset="-128"/>
          <a:cs typeface="ＭＳ Ｐゴシック" charset="-128"/>
        </a:defRPr>
      </a:lvl1pPr>
      <a:lvl2pPr marL="806621" indent="-310239" algn="l" rtl="0" eaLnBrk="1" fontAlgn="base" hangingPunct="1">
        <a:spcBef>
          <a:spcPct val="20000"/>
        </a:spcBef>
        <a:spcAft>
          <a:spcPct val="0"/>
        </a:spcAft>
        <a:buChar char="–"/>
        <a:defRPr sz="2600">
          <a:solidFill>
            <a:schemeClr val="tx1"/>
          </a:solidFill>
          <a:latin typeface="+mn-lt"/>
          <a:ea typeface="ＭＳ Ｐゴシック" charset="-128"/>
        </a:defRPr>
      </a:lvl2pPr>
      <a:lvl3pPr marL="1240955" indent="-248191" algn="l" rtl="0" eaLnBrk="1" fontAlgn="base" hangingPunct="1">
        <a:spcBef>
          <a:spcPct val="20000"/>
        </a:spcBef>
        <a:spcAft>
          <a:spcPct val="0"/>
        </a:spcAft>
        <a:buChar char="•"/>
        <a:defRPr sz="2200">
          <a:solidFill>
            <a:schemeClr val="tx1"/>
          </a:solidFill>
          <a:latin typeface="+mn-lt"/>
          <a:ea typeface="ＭＳ Ｐゴシック" charset="-128"/>
        </a:defRPr>
      </a:lvl3pPr>
      <a:lvl4pPr marL="1737337" indent="-248191" algn="l" rtl="0" eaLnBrk="1" fontAlgn="base" hangingPunct="1">
        <a:spcBef>
          <a:spcPct val="20000"/>
        </a:spcBef>
        <a:spcAft>
          <a:spcPct val="0"/>
        </a:spcAft>
        <a:buChar char="–"/>
        <a:defRPr>
          <a:solidFill>
            <a:schemeClr val="tx1"/>
          </a:solidFill>
          <a:latin typeface="+mn-lt"/>
          <a:ea typeface="ＭＳ Ｐゴシック" charset="-128"/>
        </a:defRPr>
      </a:lvl4pPr>
      <a:lvl5pPr marL="2233719" indent="-248191" algn="l" rtl="0" eaLnBrk="1" fontAlgn="base" hangingPunct="1">
        <a:spcBef>
          <a:spcPct val="20000"/>
        </a:spcBef>
        <a:spcAft>
          <a:spcPct val="0"/>
        </a:spcAft>
        <a:buChar char="»"/>
        <a:defRPr>
          <a:solidFill>
            <a:schemeClr val="tx1"/>
          </a:solidFill>
          <a:latin typeface="+mn-lt"/>
          <a:ea typeface="ＭＳ Ｐゴシック" charset="-128"/>
        </a:defRPr>
      </a:lvl5pPr>
      <a:lvl6pPr marL="2730101" indent="-248191" algn="l" rtl="0" eaLnBrk="1" fontAlgn="base" hangingPunct="1">
        <a:spcBef>
          <a:spcPct val="20000"/>
        </a:spcBef>
        <a:spcAft>
          <a:spcPct val="0"/>
        </a:spcAft>
        <a:buChar char="»"/>
        <a:defRPr>
          <a:solidFill>
            <a:schemeClr val="tx1"/>
          </a:solidFill>
          <a:latin typeface="+mn-lt"/>
        </a:defRPr>
      </a:lvl6pPr>
      <a:lvl7pPr marL="3226483" indent="-248191" algn="l" rtl="0" eaLnBrk="1" fontAlgn="base" hangingPunct="1">
        <a:spcBef>
          <a:spcPct val="20000"/>
        </a:spcBef>
        <a:spcAft>
          <a:spcPct val="0"/>
        </a:spcAft>
        <a:buChar char="»"/>
        <a:defRPr>
          <a:solidFill>
            <a:schemeClr val="tx1"/>
          </a:solidFill>
          <a:latin typeface="+mn-lt"/>
        </a:defRPr>
      </a:lvl7pPr>
      <a:lvl8pPr marL="3722865" indent="-248191" algn="l" rtl="0" eaLnBrk="1" fontAlgn="base" hangingPunct="1">
        <a:spcBef>
          <a:spcPct val="20000"/>
        </a:spcBef>
        <a:spcAft>
          <a:spcPct val="0"/>
        </a:spcAft>
        <a:buChar char="»"/>
        <a:defRPr>
          <a:solidFill>
            <a:schemeClr val="tx1"/>
          </a:solidFill>
          <a:latin typeface="+mn-lt"/>
        </a:defRPr>
      </a:lvl8pPr>
      <a:lvl9pPr marL="4219247" indent="-248191"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Datumsplatzhalter 7"/>
          <p:cNvSpPr>
            <a:spLocks noGrp="1"/>
          </p:cNvSpPr>
          <p:nvPr>
            <p:ph type="dt" sz="half" idx="2"/>
          </p:nvPr>
        </p:nvSpPr>
        <p:spPr>
          <a:xfrm>
            <a:off x="547667" y="7193702"/>
            <a:ext cx="2441172" cy="367561"/>
          </a:xfrm>
          <a:prstGeom prst="rect">
            <a:avLst/>
          </a:prstGeom>
        </p:spPr>
        <p:txBody>
          <a:bodyPr vert="horz" lIns="91440" tIns="45720" rIns="91440" bIns="45720" rtlCol="0" anchor="ctr"/>
          <a:lstStyle>
            <a:lvl1pPr algn="l">
              <a:defRPr sz="882">
                <a:solidFill>
                  <a:schemeClr val="tx1"/>
                </a:solidFill>
              </a:defRPr>
            </a:lvl1pPr>
          </a:lstStyle>
          <a:p>
            <a:r>
              <a:rPr lang="de-CH" dirty="0"/>
              <a:t>Olten, 05.09.2017</a:t>
            </a:r>
          </a:p>
        </p:txBody>
      </p:sp>
      <p:sp>
        <p:nvSpPr>
          <p:cNvPr id="9" name="Foliennummernplatzhalter 8"/>
          <p:cNvSpPr>
            <a:spLocks noGrp="1"/>
          </p:cNvSpPr>
          <p:nvPr>
            <p:ph type="sldNum" sz="quarter" idx="4"/>
          </p:nvPr>
        </p:nvSpPr>
        <p:spPr>
          <a:xfrm>
            <a:off x="7695164" y="7193702"/>
            <a:ext cx="2495127" cy="367561"/>
          </a:xfrm>
          <a:prstGeom prst="rect">
            <a:avLst/>
          </a:prstGeom>
        </p:spPr>
        <p:txBody>
          <a:bodyPr vert="horz" lIns="91440" tIns="45720" rIns="91440" bIns="45720" rtlCol="0" anchor="ctr"/>
          <a:lstStyle>
            <a:lvl1pPr algn="r">
              <a:defRPr sz="882">
                <a:solidFill>
                  <a:schemeClr val="tx1"/>
                </a:solidFill>
              </a:defRPr>
            </a:lvl1pPr>
          </a:lstStyle>
          <a:p>
            <a:r>
              <a:rPr lang="de-CH" dirty="0"/>
              <a:t>Folie </a:t>
            </a:r>
            <a:fld id="{D47C8093-7E1C-4AD3-B1D3-2B22065BCA5A}" type="slidenum">
              <a:rPr lang="de-CH" smtClean="0"/>
              <a:pPr/>
              <a:t>‹Nr.›</a:t>
            </a:fld>
            <a:endParaRPr lang="de-CH" dirty="0"/>
          </a:p>
        </p:txBody>
      </p:sp>
    </p:spTree>
    <p:extLst>
      <p:ext uri="{BB962C8B-B14F-4D97-AF65-F5344CB8AC3E}">
        <p14:creationId xmlns:p14="http://schemas.microsoft.com/office/powerpoint/2010/main" val="23538651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5" r:id="rId3"/>
    <p:sldLayoutId id="2147484067" r:id="rId4"/>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p:txStyles>
    <p:titleStyle>
      <a:lvl1pPr algn="ctr" rtl="0" eaLnBrk="1" fontAlgn="base" hangingPunct="1">
        <a:spcBef>
          <a:spcPct val="0"/>
        </a:spcBef>
        <a:spcAft>
          <a:spcPct val="0"/>
        </a:spcAft>
        <a:defRPr sz="3528">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5pPr>
      <a:lvl6pPr marL="504063" algn="ctr" rtl="0" eaLnBrk="1" fontAlgn="base" hangingPunct="1">
        <a:spcBef>
          <a:spcPct val="0"/>
        </a:spcBef>
        <a:spcAft>
          <a:spcPct val="0"/>
        </a:spcAft>
        <a:defRPr sz="3528">
          <a:solidFill>
            <a:schemeClr val="tx2"/>
          </a:solidFill>
          <a:latin typeface="Arial" charset="0"/>
        </a:defRPr>
      </a:lvl6pPr>
      <a:lvl7pPr marL="1008126" algn="ctr" rtl="0" eaLnBrk="1" fontAlgn="base" hangingPunct="1">
        <a:spcBef>
          <a:spcPct val="0"/>
        </a:spcBef>
        <a:spcAft>
          <a:spcPct val="0"/>
        </a:spcAft>
        <a:defRPr sz="3528">
          <a:solidFill>
            <a:schemeClr val="tx2"/>
          </a:solidFill>
          <a:latin typeface="Arial" charset="0"/>
        </a:defRPr>
      </a:lvl7pPr>
      <a:lvl8pPr marL="1512189" algn="ctr" rtl="0" eaLnBrk="1" fontAlgn="base" hangingPunct="1">
        <a:spcBef>
          <a:spcPct val="0"/>
        </a:spcBef>
        <a:spcAft>
          <a:spcPct val="0"/>
        </a:spcAft>
        <a:defRPr sz="3528">
          <a:solidFill>
            <a:schemeClr val="tx2"/>
          </a:solidFill>
          <a:latin typeface="Arial" charset="0"/>
        </a:defRPr>
      </a:lvl8pPr>
      <a:lvl9pPr marL="2016252" algn="ctr" rtl="0" eaLnBrk="1" fontAlgn="base" hangingPunct="1">
        <a:spcBef>
          <a:spcPct val="0"/>
        </a:spcBef>
        <a:spcAft>
          <a:spcPct val="0"/>
        </a:spcAft>
        <a:defRPr sz="3528">
          <a:solidFill>
            <a:schemeClr val="tx2"/>
          </a:solidFill>
          <a:latin typeface="Arial" charset="0"/>
        </a:defRPr>
      </a:lvl9pPr>
    </p:titleStyle>
    <p:bodyStyle>
      <a:lvl1pPr marL="378047" indent="-378047" algn="l" rtl="0" eaLnBrk="1" fontAlgn="base" hangingPunct="1">
        <a:spcBef>
          <a:spcPct val="20000"/>
        </a:spcBef>
        <a:spcAft>
          <a:spcPct val="0"/>
        </a:spcAft>
        <a:buChar char="•"/>
        <a:defRPr sz="3087">
          <a:solidFill>
            <a:schemeClr val="tx1"/>
          </a:solidFill>
          <a:latin typeface="+mn-lt"/>
          <a:ea typeface="ＭＳ Ｐゴシック" charset="-128"/>
          <a:cs typeface="ＭＳ Ｐゴシック" charset="-128"/>
        </a:defRPr>
      </a:lvl1pPr>
      <a:lvl2pPr marL="819102" indent="-315039" algn="l" rtl="0" eaLnBrk="1" fontAlgn="base" hangingPunct="1">
        <a:spcBef>
          <a:spcPct val="20000"/>
        </a:spcBef>
        <a:spcAft>
          <a:spcPct val="0"/>
        </a:spcAft>
        <a:buChar char="–"/>
        <a:defRPr sz="2646">
          <a:solidFill>
            <a:schemeClr val="tx1"/>
          </a:solidFill>
          <a:latin typeface="+mn-lt"/>
          <a:ea typeface="ＭＳ Ｐゴシック" charset="-128"/>
        </a:defRPr>
      </a:lvl2pPr>
      <a:lvl3pPr marL="1260158" indent="-252032" algn="l" rtl="0" eaLnBrk="1" fontAlgn="base" hangingPunct="1">
        <a:spcBef>
          <a:spcPct val="20000"/>
        </a:spcBef>
        <a:spcAft>
          <a:spcPct val="0"/>
        </a:spcAft>
        <a:buChar char="•"/>
        <a:defRPr sz="2205">
          <a:solidFill>
            <a:schemeClr val="tx1"/>
          </a:solidFill>
          <a:latin typeface="+mn-lt"/>
          <a:ea typeface="ＭＳ Ｐゴシック" charset="-128"/>
        </a:defRPr>
      </a:lvl3pPr>
      <a:lvl4pPr marL="1764221" indent="-252032" algn="l" rtl="0" eaLnBrk="1" fontAlgn="base" hangingPunct="1">
        <a:spcBef>
          <a:spcPct val="20000"/>
        </a:spcBef>
        <a:spcAft>
          <a:spcPct val="0"/>
        </a:spcAft>
        <a:buChar char="–"/>
        <a:defRPr>
          <a:solidFill>
            <a:schemeClr val="tx1"/>
          </a:solidFill>
          <a:latin typeface="+mn-lt"/>
          <a:ea typeface="ＭＳ Ｐゴシック" charset="-128"/>
        </a:defRPr>
      </a:lvl4pPr>
      <a:lvl5pPr marL="2268284" indent="-252032" algn="l" rtl="0" eaLnBrk="1" fontAlgn="base" hangingPunct="1">
        <a:spcBef>
          <a:spcPct val="20000"/>
        </a:spcBef>
        <a:spcAft>
          <a:spcPct val="0"/>
        </a:spcAft>
        <a:buChar char="»"/>
        <a:defRPr>
          <a:solidFill>
            <a:schemeClr val="tx1"/>
          </a:solidFill>
          <a:latin typeface="+mn-lt"/>
          <a:ea typeface="ＭＳ Ｐゴシック" charset="-128"/>
        </a:defRPr>
      </a:lvl5pPr>
      <a:lvl6pPr marL="2772347" indent="-252032" algn="l" rtl="0" eaLnBrk="1" fontAlgn="base" hangingPunct="1">
        <a:spcBef>
          <a:spcPct val="20000"/>
        </a:spcBef>
        <a:spcAft>
          <a:spcPct val="0"/>
        </a:spcAft>
        <a:buChar char="»"/>
        <a:defRPr>
          <a:solidFill>
            <a:schemeClr val="tx1"/>
          </a:solidFill>
          <a:latin typeface="+mn-lt"/>
        </a:defRPr>
      </a:lvl6pPr>
      <a:lvl7pPr marL="3276410" indent="-252032" algn="l" rtl="0" eaLnBrk="1" fontAlgn="base" hangingPunct="1">
        <a:spcBef>
          <a:spcPct val="20000"/>
        </a:spcBef>
        <a:spcAft>
          <a:spcPct val="0"/>
        </a:spcAft>
        <a:buChar char="»"/>
        <a:defRPr>
          <a:solidFill>
            <a:schemeClr val="tx1"/>
          </a:solidFill>
          <a:latin typeface="+mn-lt"/>
        </a:defRPr>
      </a:lvl7pPr>
      <a:lvl8pPr marL="3780473" indent="-252032" algn="l" rtl="0" eaLnBrk="1" fontAlgn="base" hangingPunct="1">
        <a:spcBef>
          <a:spcPct val="20000"/>
        </a:spcBef>
        <a:spcAft>
          <a:spcPct val="0"/>
        </a:spcAft>
        <a:buChar char="»"/>
        <a:defRPr>
          <a:solidFill>
            <a:schemeClr val="tx1"/>
          </a:solidFill>
          <a:latin typeface="+mn-lt"/>
        </a:defRPr>
      </a:lvl8pPr>
      <a:lvl9pPr marL="4284536" indent="-252032"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1008126" rtl="0" eaLnBrk="1" latinLnBrk="0" hangingPunct="1">
        <a:defRPr sz="1985" kern="1200">
          <a:solidFill>
            <a:schemeClr val="tx1"/>
          </a:solidFill>
          <a:latin typeface="+mn-lt"/>
          <a:ea typeface="+mn-ea"/>
          <a:cs typeface="+mn-cs"/>
        </a:defRPr>
      </a:lvl1pPr>
      <a:lvl2pPr marL="504063" algn="l" defTabSz="1008126" rtl="0" eaLnBrk="1" latinLnBrk="0" hangingPunct="1">
        <a:defRPr sz="1985" kern="1200">
          <a:solidFill>
            <a:schemeClr val="tx1"/>
          </a:solidFill>
          <a:latin typeface="+mn-lt"/>
          <a:ea typeface="+mn-ea"/>
          <a:cs typeface="+mn-cs"/>
        </a:defRPr>
      </a:lvl2pPr>
      <a:lvl3pPr marL="1008126" algn="l" defTabSz="1008126" rtl="0" eaLnBrk="1" latinLnBrk="0" hangingPunct="1">
        <a:defRPr sz="1985" kern="1200">
          <a:solidFill>
            <a:schemeClr val="tx1"/>
          </a:solidFill>
          <a:latin typeface="+mn-lt"/>
          <a:ea typeface="+mn-ea"/>
          <a:cs typeface="+mn-cs"/>
        </a:defRPr>
      </a:lvl3pPr>
      <a:lvl4pPr marL="1512189" algn="l" defTabSz="1008126" rtl="0" eaLnBrk="1" latinLnBrk="0" hangingPunct="1">
        <a:defRPr sz="1985" kern="1200">
          <a:solidFill>
            <a:schemeClr val="tx1"/>
          </a:solidFill>
          <a:latin typeface="+mn-lt"/>
          <a:ea typeface="+mn-ea"/>
          <a:cs typeface="+mn-cs"/>
        </a:defRPr>
      </a:lvl4pPr>
      <a:lvl5pPr marL="2016252" algn="l" defTabSz="1008126" rtl="0" eaLnBrk="1" latinLnBrk="0" hangingPunct="1">
        <a:defRPr sz="1985" kern="1200">
          <a:solidFill>
            <a:schemeClr val="tx1"/>
          </a:solidFill>
          <a:latin typeface="+mn-lt"/>
          <a:ea typeface="+mn-ea"/>
          <a:cs typeface="+mn-cs"/>
        </a:defRPr>
      </a:lvl5pPr>
      <a:lvl6pPr marL="2520315" algn="l" defTabSz="1008126" rtl="0" eaLnBrk="1" latinLnBrk="0" hangingPunct="1">
        <a:defRPr sz="1985" kern="1200">
          <a:solidFill>
            <a:schemeClr val="tx1"/>
          </a:solidFill>
          <a:latin typeface="+mn-lt"/>
          <a:ea typeface="+mn-ea"/>
          <a:cs typeface="+mn-cs"/>
        </a:defRPr>
      </a:lvl6pPr>
      <a:lvl7pPr marL="3024378" algn="l" defTabSz="1008126" rtl="0" eaLnBrk="1" latinLnBrk="0" hangingPunct="1">
        <a:defRPr sz="1985" kern="1200">
          <a:solidFill>
            <a:schemeClr val="tx1"/>
          </a:solidFill>
          <a:latin typeface="+mn-lt"/>
          <a:ea typeface="+mn-ea"/>
          <a:cs typeface="+mn-cs"/>
        </a:defRPr>
      </a:lvl7pPr>
      <a:lvl8pPr marL="3528441" algn="l" defTabSz="1008126" rtl="0" eaLnBrk="1" latinLnBrk="0" hangingPunct="1">
        <a:defRPr sz="1985" kern="1200">
          <a:solidFill>
            <a:schemeClr val="tx1"/>
          </a:solidFill>
          <a:latin typeface="+mn-lt"/>
          <a:ea typeface="+mn-ea"/>
          <a:cs typeface="+mn-cs"/>
        </a:defRPr>
      </a:lvl8pPr>
      <a:lvl9pPr marL="4032504" algn="l" defTabSz="1008126"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0.xml"/><Relationship Id="rId7" Type="http://schemas.openxmlformats.org/officeDocument/2006/relationships/image" Target="../media/image11.jpeg"/><Relationship Id="rId12"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hyperlink" Target="http://www.schulen.olten.ch/" TargetMode="Externa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2.xml"/><Relationship Id="rId7" Type="http://schemas.openxmlformats.org/officeDocument/2006/relationships/image" Target="../media/image11.jpeg"/><Relationship Id="rId12"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27.pn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8.tiff"/><Relationship Id="rId7" Type="http://schemas.openxmlformats.org/officeDocument/2006/relationships/image" Target="../media/image12.jpeg"/><Relationship Id="rId12" Type="http://schemas.openxmlformats.org/officeDocument/2006/relationships/hyperlink" Target="http://www.lehrplan21.ch/"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1.jpeg"/><Relationship Id="rId11" Type="http://schemas.openxmlformats.org/officeDocument/2006/relationships/image" Target="../media/image8.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31.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29.jpeg"/><Relationship Id="rId5" Type="http://schemas.openxmlformats.org/officeDocument/2006/relationships/image" Target="../media/image10.jpeg"/><Relationship Id="rId15" Type="http://schemas.openxmlformats.org/officeDocument/2006/relationships/image" Target="../media/image32.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cid:ecd129f1-0fd7-4e58-b597-d0b021c6fd88@EURP195.PROD.OUTLOOK.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33.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cid:b4491372-4d16-432e-a557-50b5d76d0c9d@CHEP278.PROD.OUTLOOK.COM" TargetMode="External"/><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35.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37.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39.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42.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40.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45.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43.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4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46.jpeg"/><Relationship Id="rId5" Type="http://schemas.openxmlformats.org/officeDocument/2006/relationships/image" Target="../media/image10.jpeg"/><Relationship Id="rId15" Type="http://schemas.openxmlformats.org/officeDocument/2006/relationships/image" Target="../media/image48.emf"/><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customXml" Target="../ink/ink1.xml"/></Relationships>
</file>

<file path=ppt/slides/_rels/slide2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49.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5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53.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54.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57.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cid:61c2c7a2-d846-4d63-acbb-f9897448cefb@EURP195.PROD.OUTLOOK.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56.png"/><Relationship Id="rId5" Type="http://schemas.openxmlformats.org/officeDocument/2006/relationships/image" Target="../media/image10.jpeg"/><Relationship Id="rId15" Type="http://schemas.openxmlformats.org/officeDocument/2006/relationships/image" Target="../media/image59.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58.png"/></Relationships>
</file>

<file path=ppt/slides/_rels/slide2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60.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11.jpeg"/><Relationship Id="rId12"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61.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62.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63.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35.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65.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3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mailto:miriam.siegrist@olten.ch" TargetMode="External"/><Relationship Id="rId7"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11.jpeg"/><Relationship Id="rId11" Type="http://schemas.openxmlformats.org/officeDocument/2006/relationships/image" Target="../media/image8.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9.jpeg"/><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image" Target="../media/image9.jpeg"/><Relationship Id="rId10" Type="http://schemas.openxmlformats.org/officeDocument/2006/relationships/image" Target="../media/image6.jpeg"/><Relationship Id="rId4" Type="http://schemas.openxmlformats.org/officeDocument/2006/relationships/image" Target="../media/image20.jpe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3.jpeg"/><Relationship Id="rId3" Type="http://schemas.openxmlformats.org/officeDocument/2006/relationships/image" Target="../media/image21.png"/><Relationship Id="rId7" Type="http://schemas.openxmlformats.org/officeDocument/2006/relationships/diagramColors" Target="../diagrams/colors1.xml"/><Relationship Id="rId12" Type="http://schemas.openxmlformats.org/officeDocument/2006/relationships/image" Target="../media/image12.jpeg"/><Relationship Id="rId2" Type="http://schemas.openxmlformats.org/officeDocument/2006/relationships/notesSlide" Target="../notesSlides/notesSlide7.xml"/><Relationship Id="rId16"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11.jpeg"/><Relationship Id="rId5" Type="http://schemas.openxmlformats.org/officeDocument/2006/relationships/diagramLayout" Target="../diagrams/layout1.xm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diagramData" Target="../diagrams/data1.xml"/><Relationship Id="rId9" Type="http://schemas.openxmlformats.org/officeDocument/2006/relationships/image" Target="../media/image9.jpeg"/><Relationship Id="rId1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5.jpeg"/><Relationship Id="rId11" Type="http://schemas.openxmlformats.org/officeDocument/2006/relationships/image" Target="../media/image12.jpeg"/><Relationship Id="rId5" Type="http://schemas.openxmlformats.org/officeDocument/2006/relationships/image" Target="../media/image24.jpeg"/><Relationship Id="rId1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image" Target="../media/image23.jpeg"/><Relationship Id="rId9" Type="http://schemas.openxmlformats.org/officeDocument/2006/relationships/image" Target="../media/image10.jpeg"/><Relationship Id="rId1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9.xml"/><Relationship Id="rId7" Type="http://schemas.openxmlformats.org/officeDocument/2006/relationships/image" Target="../media/image12.jpe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11.jpeg"/><Relationship Id="rId11" Type="http://schemas.openxmlformats.org/officeDocument/2006/relationships/image" Target="../media/image8.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Schule Olten bewegt, Kart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0693400" cy="7561263"/>
          </a:xfrm>
          <a:prstGeom prst="rect">
            <a:avLst/>
          </a:prstGeom>
        </p:spPr>
      </p:pic>
      <p:sp>
        <p:nvSpPr>
          <p:cNvPr id="5" name="Rectangle 2"/>
          <p:cNvSpPr txBox="1">
            <a:spLocks noChangeArrowheads="1"/>
          </p:cNvSpPr>
          <p:nvPr/>
        </p:nvSpPr>
        <p:spPr bwMode="auto">
          <a:xfrm>
            <a:off x="822196" y="4415988"/>
            <a:ext cx="5121355" cy="792882"/>
          </a:xfrm>
          <a:prstGeom prst="rect">
            <a:avLst/>
          </a:prstGeom>
          <a:noFill/>
          <a:ln w="12700">
            <a:noFill/>
            <a:miter lim="800000"/>
            <a:headEnd/>
            <a:tailEnd/>
          </a:ln>
        </p:spPr>
        <p:txBody>
          <a:bodyPr lIns="0" tIns="0" rIns="0" bIns="0" anchor="ctr"/>
          <a:lstStyle/>
          <a:p>
            <a:pPr defTabSz="1008126">
              <a:defRPr/>
            </a:pPr>
            <a:endParaRPr lang="de-DE" sz="3528" b="1" kern="0" dirty="0">
              <a:solidFill>
                <a:srgbClr val="FFFFFF"/>
              </a:solidFill>
              <a:latin typeface="Arial"/>
              <a:cs typeface="ＭＳ Ｐゴシック" charset="-128"/>
            </a:endParaRPr>
          </a:p>
        </p:txBody>
      </p:sp>
      <p:pic>
        <p:nvPicPr>
          <p:cNvPr id="9" name="Grafik 8"/>
          <p:cNvPicPr>
            <a:picLocks noChangeAspect="1"/>
          </p:cNvPicPr>
          <p:nvPr/>
        </p:nvPicPr>
        <p:blipFill rotWithShape="1">
          <a:blip r:embed="rId4" cstate="print">
            <a:extLst>
              <a:ext uri="{28A0092B-C50C-407E-A947-70E740481C1C}">
                <a14:useLocalDpi xmlns:a14="http://schemas.microsoft.com/office/drawing/2010/main"/>
              </a:ext>
            </a:extLst>
          </a:blip>
          <a:srcRect b="-52"/>
          <a:stretch/>
        </p:blipFill>
        <p:spPr>
          <a:xfrm>
            <a:off x="9159065" y="746029"/>
            <a:ext cx="1012171" cy="946370"/>
          </a:xfrm>
          <a:prstGeom prst="rect">
            <a:avLst/>
          </a:prstGeom>
        </p:spPr>
      </p:pic>
      <p:pic>
        <p:nvPicPr>
          <p:cNvPr id="10" name="Grafik 9"/>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6129967" y="746029"/>
            <a:ext cx="1012171" cy="946370"/>
          </a:xfrm>
          <a:prstGeom prst="rect">
            <a:avLst/>
          </a:prstGeom>
        </p:spPr>
      </p:pic>
      <p:pic>
        <p:nvPicPr>
          <p:cNvPr id="11" name="Grafik 10"/>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5131380" y="746029"/>
            <a:ext cx="1012171" cy="946370"/>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8141427" y="746029"/>
            <a:ext cx="1012171" cy="946370"/>
          </a:xfrm>
          <a:prstGeom prst="rect">
            <a:avLst/>
          </a:prstGeom>
        </p:spPr>
      </p:pic>
      <p:pic>
        <p:nvPicPr>
          <p:cNvPr id="13" name="Grafik 12"/>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138078" y="746029"/>
            <a:ext cx="1012171" cy="946370"/>
          </a:xfrm>
          <a:prstGeom prst="rect">
            <a:avLst/>
          </a:prstGeom>
        </p:spPr>
      </p:pic>
      <p:pic>
        <p:nvPicPr>
          <p:cNvPr id="14" name="Grafik 13"/>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4123268" y="746029"/>
            <a:ext cx="1012171" cy="946370"/>
          </a:xfrm>
          <a:prstGeom prst="rect">
            <a:avLst/>
          </a:prstGeom>
        </p:spPr>
      </p:pic>
    </p:spTree>
    <p:extLst>
      <p:ext uri="{BB962C8B-B14F-4D97-AF65-F5344CB8AC3E}">
        <p14:creationId xmlns:p14="http://schemas.microsoft.com/office/powerpoint/2010/main" val="242304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a:xfrm>
            <a:off x="666180" y="1323984"/>
            <a:ext cx="8989501" cy="1092182"/>
          </a:xfrm>
          <a:prstGeom prst="rect">
            <a:avLst/>
          </a:prstGeom>
        </p:spPr>
        <p:txBody>
          <a:bodyPr/>
          <a:lstStyle/>
          <a:p>
            <a:pPr defTabSz="1008126">
              <a:defRPr/>
            </a:pPr>
            <a:r>
              <a:rPr lang="de-DE" sz="3200" b="1" dirty="0">
                <a:solidFill>
                  <a:srgbClr val="000000"/>
                </a:solidFill>
                <a:latin typeface="Arial"/>
              </a:rPr>
              <a:t>Schulsystem im Kindergarten</a:t>
            </a:r>
            <a:endParaRPr lang="de-DE" sz="3200" b="1" kern="0" dirty="0">
              <a:solidFill>
                <a:srgbClr val="000000"/>
              </a:solidFill>
              <a:latin typeface="Arial"/>
              <a:cs typeface="ＭＳ Ｐゴシック" charset="-128"/>
            </a:endParaRPr>
          </a:p>
        </p:txBody>
      </p:sp>
      <p:sp>
        <p:nvSpPr>
          <p:cNvPr id="13" name="Rectangle 3"/>
          <p:cNvSpPr txBox="1">
            <a:spLocks/>
          </p:cNvSpPr>
          <p:nvPr/>
        </p:nvSpPr>
        <p:spPr>
          <a:xfrm>
            <a:off x="7252112" y="5527258"/>
            <a:ext cx="3135430" cy="763015"/>
          </a:xfrm>
          <a:prstGeom prst="rect">
            <a:avLst/>
          </a:prstGeom>
        </p:spPr>
        <p:txBody>
          <a:bodyPr>
            <a:noAutofit/>
          </a:bodyPr>
          <a:lstStyle/>
          <a:p>
            <a:pPr defTabSz="1008126">
              <a:spcBef>
                <a:spcPct val="20000"/>
              </a:spcBef>
              <a:defRPr/>
            </a:pPr>
            <a:endParaRPr lang="de-CH" sz="1764" i="1" kern="0" dirty="0">
              <a:solidFill>
                <a:srgbClr val="000000"/>
              </a:solidFill>
              <a:latin typeface="Arial"/>
              <a:cs typeface="ＭＳ Ｐゴシック" charset="-128"/>
            </a:endParaRPr>
          </a:p>
        </p:txBody>
      </p:sp>
      <p:sp>
        <p:nvSpPr>
          <p:cNvPr id="12" name="Rechteck 11"/>
          <p:cNvSpPr/>
          <p:nvPr/>
        </p:nvSpPr>
        <p:spPr>
          <a:xfrm>
            <a:off x="691977" y="2019242"/>
            <a:ext cx="7859823" cy="4339650"/>
          </a:xfrm>
          <a:prstGeom prst="rect">
            <a:avLst/>
          </a:prstGeom>
        </p:spPr>
        <p:txBody>
          <a:bodyPr wrap="square">
            <a:spAutoFit/>
          </a:bodyPr>
          <a:lstStyle/>
          <a:p>
            <a:pPr marL="542925" indent="-542925" defTabSz="1008126">
              <a:buFont typeface="Wingdings" panose="05000000000000000000" pitchFamily="2" charset="2"/>
              <a:buChar char="Ø"/>
              <a:tabLst>
                <a:tab pos="542925" algn="l"/>
              </a:tabLst>
            </a:pPr>
            <a:r>
              <a:rPr lang="de-CH" sz="2800" dirty="0">
                <a:solidFill>
                  <a:srgbClr val="000000"/>
                </a:solidFill>
                <a:ea typeface="ＭＳ Ｐゴシック"/>
                <a:cs typeface="ＭＳ Ｐゴシック"/>
              </a:rPr>
              <a:t>«Schulpflicht» und «Schulrecht»</a:t>
            </a:r>
          </a:p>
          <a:p>
            <a:pPr marL="900113" lvl="1" indent="-357188" defTabSz="1008126">
              <a:buFont typeface="Symbol" panose="05050102010706020507" pitchFamily="18" charset="2"/>
              <a:buChar char="-"/>
            </a:pPr>
            <a:r>
              <a:rPr lang="de-CH" sz="2400" dirty="0">
                <a:solidFill>
                  <a:srgbClr val="000000"/>
                </a:solidFill>
                <a:ea typeface="ＭＳ Ｐゴシック"/>
                <a:cs typeface="ＭＳ Ｐゴシック"/>
              </a:rPr>
              <a:t>SJ </a:t>
            </a:r>
            <a:r>
              <a:rPr lang="de-CH" sz="2400" dirty="0" smtClean="0">
                <a:solidFill>
                  <a:srgbClr val="000000"/>
                </a:solidFill>
                <a:ea typeface="ＭＳ Ｐゴシック"/>
                <a:cs typeface="ＭＳ Ｐゴシック"/>
              </a:rPr>
              <a:t>2024/25 </a:t>
            </a:r>
            <a:r>
              <a:rPr lang="de-CH" sz="2400" dirty="0">
                <a:solidFill>
                  <a:srgbClr val="000000"/>
                </a:solidFill>
                <a:ea typeface="ＭＳ Ｐゴシック"/>
                <a:cs typeface="ＭＳ Ｐゴシック"/>
                <a:sym typeface="Wingdings" panose="05000000000000000000" pitchFamily="2" charset="2"/>
              </a:rPr>
              <a:t> </a:t>
            </a:r>
            <a:r>
              <a:rPr lang="de-CH" sz="2400" dirty="0" smtClean="0">
                <a:solidFill>
                  <a:srgbClr val="000000"/>
                </a:solidFill>
                <a:ea typeface="ＭＳ Ｐゴシック"/>
                <a:cs typeface="ＭＳ Ｐゴシック"/>
              </a:rPr>
              <a:t>01.08.2019 </a:t>
            </a:r>
            <a:r>
              <a:rPr lang="de-CH" sz="2400" dirty="0">
                <a:solidFill>
                  <a:srgbClr val="000000"/>
                </a:solidFill>
                <a:ea typeface="ＭＳ Ｐゴシック"/>
                <a:cs typeface="ＭＳ Ｐゴシック"/>
              </a:rPr>
              <a:t>bis </a:t>
            </a:r>
            <a:r>
              <a:rPr lang="de-CH" sz="2400" dirty="0" smtClean="0">
                <a:solidFill>
                  <a:srgbClr val="000000"/>
                </a:solidFill>
                <a:ea typeface="ＭＳ Ｐゴシック"/>
                <a:cs typeface="ＭＳ Ｐゴシック"/>
              </a:rPr>
              <a:t>31.07.2020</a:t>
            </a:r>
            <a:endParaRPr lang="de-CH" sz="2400" dirty="0">
              <a:solidFill>
                <a:srgbClr val="000000"/>
              </a:solidFill>
              <a:ea typeface="ＭＳ Ｐゴシック"/>
              <a:cs typeface="ＭＳ Ｐゴシック"/>
            </a:endParaRPr>
          </a:p>
          <a:p>
            <a:pPr marL="900113" lvl="1" indent="-357188" defTabSz="1008126">
              <a:buFont typeface="Symbol" panose="05050102010706020507" pitchFamily="18" charset="2"/>
              <a:buChar char="-"/>
            </a:pPr>
            <a:r>
              <a:rPr lang="de-CH" sz="2400" dirty="0">
                <a:solidFill>
                  <a:srgbClr val="000000"/>
                </a:solidFill>
                <a:ea typeface="ＭＳ Ｐゴシック"/>
                <a:cs typeface="ＭＳ Ｐゴシック"/>
              </a:rPr>
              <a:t>Rückstellung für 1 Jahr möglich (schriftl. Gesuch)</a:t>
            </a:r>
          </a:p>
          <a:p>
            <a:pPr marL="900113" lvl="1" indent="-357188" defTabSz="1008126">
              <a:buFont typeface="Symbol" panose="05050102010706020507" pitchFamily="18" charset="2"/>
              <a:buChar char="-"/>
            </a:pPr>
            <a:r>
              <a:rPr lang="de-CH" sz="2400" dirty="0">
                <a:solidFill>
                  <a:srgbClr val="000000"/>
                </a:solidFill>
                <a:ea typeface="ＭＳ Ｐゴシック"/>
                <a:cs typeface="ＭＳ Ｐゴシック"/>
              </a:rPr>
              <a:t>Total 11 Jahre Schulpflicht</a:t>
            </a:r>
          </a:p>
          <a:p>
            <a:pPr marL="900113" lvl="1" indent="-357188" defTabSz="1008126">
              <a:buFont typeface="Symbol" panose="05050102010706020507" pitchFamily="18" charset="2"/>
              <a:buChar char="-"/>
            </a:pPr>
            <a:r>
              <a:rPr lang="de-CH" sz="2400" dirty="0">
                <a:solidFill>
                  <a:srgbClr val="000000"/>
                </a:solidFill>
                <a:ea typeface="ＭＳ Ｐゴシック"/>
                <a:cs typeface="ＭＳ Ｐゴシック"/>
              </a:rPr>
              <a:t>In der Regel 2 Jahre Kindergarten</a:t>
            </a:r>
          </a:p>
          <a:p>
            <a:pPr marL="900113" lvl="1" indent="-357188" defTabSz="1008126">
              <a:buFont typeface="Symbol" panose="05050102010706020507" pitchFamily="18" charset="2"/>
              <a:buChar char="-"/>
            </a:pPr>
            <a:r>
              <a:rPr lang="de-CH" sz="2400" dirty="0">
                <a:solidFill>
                  <a:srgbClr val="000000"/>
                </a:solidFill>
                <a:ea typeface="ＭＳ Ｐゴシック"/>
                <a:cs typeface="ＭＳ Ｐゴシック"/>
              </a:rPr>
              <a:t>Ferienpläne im Internet </a:t>
            </a:r>
            <a:r>
              <a:rPr lang="de-CH" sz="2400" dirty="0">
                <a:solidFill>
                  <a:srgbClr val="000000"/>
                </a:solidFill>
                <a:ea typeface="ＭＳ Ｐゴシック"/>
                <a:cs typeface="ＭＳ Ｐゴシック"/>
                <a:hlinkClick r:id="rId4"/>
              </a:rPr>
              <a:t>www.schulen.olten.ch</a:t>
            </a:r>
            <a:endParaRPr lang="de-CH" sz="2400" dirty="0">
              <a:solidFill>
                <a:srgbClr val="000000"/>
              </a:solidFill>
              <a:ea typeface="ＭＳ Ｐゴシック"/>
              <a:cs typeface="ＭＳ Ｐゴシック"/>
            </a:endParaRPr>
          </a:p>
          <a:p>
            <a:pPr marL="900113" lvl="1" indent="-357188" defTabSz="1008126">
              <a:buFont typeface="Symbol" panose="05050102010706020507" pitchFamily="18" charset="2"/>
              <a:buChar char="-"/>
            </a:pPr>
            <a:endParaRPr lang="de-CH" sz="2400" dirty="0">
              <a:solidFill>
                <a:srgbClr val="000000"/>
              </a:solidFill>
              <a:ea typeface="ＭＳ Ｐゴシック"/>
              <a:cs typeface="ＭＳ Ｐゴシック"/>
            </a:endParaRPr>
          </a:p>
          <a:p>
            <a:pPr marL="504063" lvl="1" defTabSz="1008126"/>
            <a:endParaRPr lang="de-CH" sz="1400" dirty="0">
              <a:solidFill>
                <a:srgbClr val="000000"/>
              </a:solidFill>
              <a:ea typeface="ＭＳ Ｐゴシック"/>
              <a:cs typeface="ＭＳ Ｐゴシック"/>
            </a:endParaRPr>
          </a:p>
          <a:p>
            <a:pPr marL="542925" indent="-542925" defTabSz="1008126">
              <a:buFont typeface="Wingdings" panose="05000000000000000000" pitchFamily="2" charset="2"/>
              <a:buChar char="Ø"/>
              <a:tabLst>
                <a:tab pos="542925" algn="l"/>
              </a:tabLst>
            </a:pPr>
            <a:r>
              <a:rPr lang="de-CH" sz="2800" dirty="0">
                <a:solidFill>
                  <a:srgbClr val="000000"/>
                </a:solidFill>
                <a:ea typeface="ＭＳ Ｐゴシック"/>
                <a:cs typeface="ＭＳ Ｐゴシック"/>
              </a:rPr>
              <a:t>Klassengrössen Kindergarten</a:t>
            </a:r>
          </a:p>
          <a:p>
            <a:pPr marL="900113" lvl="1" indent="-357188" defTabSz="1008126">
              <a:buFont typeface="Symbol" panose="05050102010706020507" pitchFamily="18" charset="2"/>
              <a:buChar char="-"/>
              <a:tabLst>
                <a:tab pos="900113" algn="l"/>
              </a:tabLst>
            </a:pPr>
            <a:r>
              <a:rPr lang="de-CH" sz="2400" dirty="0">
                <a:solidFill>
                  <a:srgbClr val="000000"/>
                </a:solidFill>
                <a:ea typeface="ＭＳ Ｐゴシック"/>
                <a:cs typeface="ＭＳ Ｐゴシック"/>
              </a:rPr>
              <a:t>Durchschnitt ca. 20 (Richtgrössen 16-24)</a:t>
            </a:r>
          </a:p>
          <a:p>
            <a:pPr marL="900113" lvl="1" indent="-357188" defTabSz="1008126">
              <a:buFont typeface="Symbol" panose="05050102010706020507" pitchFamily="18" charset="2"/>
              <a:buChar char="-"/>
              <a:tabLst>
                <a:tab pos="900113" algn="l"/>
              </a:tabLst>
            </a:pPr>
            <a:r>
              <a:rPr lang="de-CH" sz="2400" dirty="0">
                <a:solidFill>
                  <a:srgbClr val="000000"/>
                </a:solidFill>
                <a:ea typeface="ＭＳ Ｐゴシック"/>
                <a:cs typeface="ＭＳ Ｐゴシック"/>
              </a:rPr>
              <a:t>Reduzierte Abteilung maximal 15</a:t>
            </a:r>
          </a:p>
          <a:p>
            <a:pPr marL="504063" lvl="1" defTabSz="1008126"/>
            <a:endParaRPr lang="de-CH" sz="1400" dirty="0">
              <a:solidFill>
                <a:srgbClr val="000000"/>
              </a:solidFill>
              <a:ea typeface="ＭＳ Ｐゴシック"/>
              <a:cs typeface="ＭＳ Ｐゴシック"/>
            </a:endParaRPr>
          </a:p>
        </p:txBody>
      </p:sp>
      <p:grpSp>
        <p:nvGrpSpPr>
          <p:cNvPr id="6" name="Gruppieren 5"/>
          <p:cNvGrpSpPr/>
          <p:nvPr/>
        </p:nvGrpSpPr>
        <p:grpSpPr>
          <a:xfrm>
            <a:off x="5562724" y="252000"/>
            <a:ext cx="5058104" cy="794351"/>
            <a:chOff x="4896736" y="177968"/>
            <a:chExt cx="5724092" cy="937615"/>
          </a:xfrm>
        </p:grpSpPr>
        <p:pic>
          <p:nvPicPr>
            <p:cNvPr id="8" name="Grafik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9" name="Grafik 8"/>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10" name="Grafik 9"/>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11" name="Grafik 10"/>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14" name="Grafik 13"/>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5" name="Grafik 14"/>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6" name="Grafik 15"/>
            <p:cNvPicPr>
              <a:picLocks noChangeAspect="1"/>
            </p:cNvPicPr>
            <p:nvPr/>
          </p:nvPicPr>
          <p:blipFill rotWithShape="1">
            <a:blip r:embed="rId11"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17" name="Grafik 16" descr="14-11-24 di Bildung und Sport Logo linksbündig 2.2 cm h.jpg"/>
          <p:cNvPicPr>
            <a:picLocks noChangeAspect="1"/>
          </p:cNvPicPr>
          <p:nvPr/>
        </p:nvPicPr>
        <p:blipFill>
          <a:blip r:embed="rId12" cstate="print"/>
          <a:stretch>
            <a:fillRect/>
          </a:stretch>
        </p:blipFill>
        <p:spPr>
          <a:xfrm>
            <a:off x="720000" y="252000"/>
            <a:ext cx="1152128" cy="881039"/>
          </a:xfrm>
          <a:prstGeom prst="rect">
            <a:avLst/>
          </a:prstGeom>
        </p:spPr>
      </p:pic>
    </p:spTree>
    <p:custDataLst>
      <p:tags r:id="rId1"/>
    </p:custDataLst>
    <p:extLst>
      <p:ext uri="{BB962C8B-B14F-4D97-AF65-F5344CB8AC3E}">
        <p14:creationId xmlns:p14="http://schemas.microsoft.com/office/powerpoint/2010/main" val="2896378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94172" y="2431155"/>
            <a:ext cx="9091018" cy="4877867"/>
          </a:xfrm>
        </p:spPr>
        <p:txBody>
          <a:bodyPr/>
          <a:lstStyle/>
          <a:p>
            <a:pPr marL="588074" indent="-588074">
              <a:buFont typeface="Wingdings" pitchFamily="2" charset="2"/>
              <a:buChar char="Ø"/>
            </a:pPr>
            <a:r>
              <a:rPr lang="de-CH" sz="2800" dirty="0">
                <a:ea typeface="ＭＳ Ｐゴシック"/>
                <a:cs typeface="ＭＳ Ｐゴシック"/>
              </a:rPr>
              <a:t>Der Unterricht an der Volksschule ist unentgeltlich. </a:t>
            </a:r>
            <a:br>
              <a:rPr lang="de-CH" sz="2800" dirty="0">
                <a:ea typeface="ＭＳ Ｐゴシック"/>
                <a:cs typeface="ＭＳ Ｐゴシック"/>
              </a:rPr>
            </a:br>
            <a:endParaRPr lang="de-CH" sz="2800" dirty="0">
              <a:ea typeface="ＭＳ Ｐゴシック"/>
              <a:cs typeface="ＭＳ Ｐゴシック"/>
            </a:endParaRPr>
          </a:p>
          <a:p>
            <a:pPr marL="588074" indent="-588074">
              <a:buFont typeface="Wingdings" pitchFamily="2" charset="2"/>
              <a:buChar char="Ø"/>
            </a:pPr>
            <a:r>
              <a:rPr lang="de-CH" sz="2800" dirty="0">
                <a:ea typeface="ＭＳ Ｐゴシック"/>
                <a:cs typeface="ＭＳ Ｐゴシック"/>
              </a:rPr>
              <a:t>Ein schulpflichtiges Kind darf nicht ohne wichtigen Grund dem Unterricht fernbleiben.</a:t>
            </a:r>
          </a:p>
          <a:p>
            <a:pPr marL="0" indent="0">
              <a:buNone/>
            </a:pPr>
            <a:endParaRPr lang="de-CH" sz="2800" dirty="0">
              <a:ea typeface="ＭＳ Ｐゴシック"/>
              <a:cs typeface="ＭＳ Ｐゴシック"/>
            </a:endParaRPr>
          </a:p>
          <a:p>
            <a:pPr marL="588074" indent="-588074">
              <a:buFont typeface="Wingdings" pitchFamily="2" charset="2"/>
              <a:buChar char="Ø"/>
            </a:pPr>
            <a:r>
              <a:rPr lang="de-CH" sz="2800" dirty="0">
                <a:ea typeface="ＭＳ Ｐゴシック"/>
                <a:cs typeface="ＭＳ Ｐゴシック"/>
              </a:rPr>
              <a:t>Die Eltern können nach Rücksprache mit der Schulleitung entscheiden, ob ihr Kind ausnahmsweise ein Jahr später eingeschult werden soll.</a:t>
            </a:r>
          </a:p>
          <a:p>
            <a:pPr marL="0" indent="0">
              <a:buNone/>
            </a:pPr>
            <a:r>
              <a:rPr lang="de-CH" sz="2800" dirty="0">
                <a:ea typeface="ＭＳ Ｐゴシック"/>
                <a:cs typeface="ＭＳ Ｐゴシック"/>
              </a:rPr>
              <a:t>	</a:t>
            </a:r>
            <a:r>
              <a:rPr lang="de-CH" sz="2000" i="1" dirty="0">
                <a:ea typeface="ＭＳ Ｐゴシック"/>
                <a:cs typeface="ＭＳ Ｐゴシック"/>
                <a:sym typeface="Wingdings" panose="05000000000000000000" pitchFamily="2" charset="2"/>
              </a:rPr>
              <a:t> </a:t>
            </a:r>
            <a:r>
              <a:rPr lang="de-CH" sz="2000" i="1" dirty="0">
                <a:ea typeface="ＭＳ Ｐゴシック"/>
                <a:cs typeface="ＭＳ Ｐゴシック"/>
              </a:rPr>
              <a:t>schriftlich begründetes Gesuch an Direktion Bildung &amp; Sport</a:t>
            </a:r>
          </a:p>
        </p:txBody>
      </p:sp>
      <p:sp>
        <p:nvSpPr>
          <p:cNvPr id="6" name="Titel 9"/>
          <p:cNvSpPr txBox="1">
            <a:spLocks/>
          </p:cNvSpPr>
          <p:nvPr/>
        </p:nvSpPr>
        <p:spPr>
          <a:xfrm>
            <a:off x="522164" y="1430639"/>
            <a:ext cx="9091019" cy="625073"/>
          </a:xfrm>
          <a:prstGeom prst="rect">
            <a:avLst/>
          </a:prstGeom>
          <a:ln>
            <a:noFill/>
          </a:ln>
        </p:spPr>
        <p:txBody>
          <a:bodyPr/>
          <a:lstStyle/>
          <a:p>
            <a:pPr defTabSz="1008126">
              <a:defRPr/>
            </a:pPr>
            <a:r>
              <a:rPr lang="de-CH" sz="3200" b="1" dirty="0">
                <a:solidFill>
                  <a:srgbClr val="000000"/>
                </a:solidFill>
                <a:ea typeface="ＭＳ Ｐゴシック"/>
                <a:cs typeface="ＭＳ Ｐゴシック"/>
              </a:rPr>
              <a:t>§: Auszüge aus dem Volksschulgesetz</a:t>
            </a:r>
            <a:endParaRPr lang="de-CH" sz="3200" b="1" kern="0" dirty="0">
              <a:solidFill>
                <a:srgbClr val="000000"/>
              </a:solidFill>
              <a:latin typeface="Arial"/>
              <a:cs typeface="ＭＳ Ｐゴシック" charset="-128"/>
            </a:endParaRPr>
          </a:p>
        </p:txBody>
      </p:sp>
      <p:grpSp>
        <p:nvGrpSpPr>
          <p:cNvPr id="5" name="Gruppieren 4"/>
          <p:cNvGrpSpPr/>
          <p:nvPr/>
        </p:nvGrpSpPr>
        <p:grpSpPr>
          <a:xfrm>
            <a:off x="5562724" y="252000"/>
            <a:ext cx="5058104" cy="794351"/>
            <a:chOff x="4896736" y="177968"/>
            <a:chExt cx="5724092" cy="937615"/>
          </a:xfrm>
        </p:grpSpPr>
        <p:pic>
          <p:nvPicPr>
            <p:cNvPr id="7" name="Grafik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8" name="Grafik 7"/>
            <p:cNvPicPr>
              <a:picLocks noChangeAspect="1"/>
            </p:cNvPicPr>
            <p:nvPr/>
          </p:nvPicPr>
          <p:blipFill rotWithShape="1">
            <a:blip r:embed="rId4"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10" name="Grafik 9"/>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11" name="Grafik 10"/>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2" name="Grafik 11"/>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3" name="Grafik 12"/>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14" name="Grafik 13" descr="14-11-24 di Bildung und Sport Logo linksbündig 2.2 cm h.jpg"/>
          <p:cNvPicPr>
            <a:picLocks noChangeAspect="1"/>
          </p:cNvPicPr>
          <p:nvPr/>
        </p:nvPicPr>
        <p:blipFill>
          <a:blip r:embed="rId10" cstate="print"/>
          <a:stretch>
            <a:fillRect/>
          </a:stretch>
        </p:blipFill>
        <p:spPr>
          <a:xfrm>
            <a:off x="720000" y="252000"/>
            <a:ext cx="1152128" cy="881039"/>
          </a:xfrm>
          <a:prstGeom prst="rect">
            <a:avLst/>
          </a:prstGeom>
        </p:spPr>
      </p:pic>
    </p:spTree>
    <p:extLst>
      <p:ext uri="{BB962C8B-B14F-4D97-AF65-F5344CB8AC3E}">
        <p14:creationId xmlns:p14="http://schemas.microsoft.com/office/powerpoint/2010/main" val="190490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a:xfrm>
            <a:off x="666180" y="1188343"/>
            <a:ext cx="8989501" cy="1092182"/>
          </a:xfrm>
          <a:prstGeom prst="rect">
            <a:avLst/>
          </a:prstGeom>
        </p:spPr>
        <p:txBody>
          <a:bodyPr/>
          <a:lstStyle/>
          <a:p>
            <a:pPr defTabSz="1008126">
              <a:defRPr/>
            </a:pPr>
            <a:r>
              <a:rPr lang="de-DE" sz="3200" b="1" dirty="0">
                <a:solidFill>
                  <a:srgbClr val="000000"/>
                </a:solidFill>
                <a:latin typeface="Arial"/>
              </a:rPr>
              <a:t>Stundenplan Kindergarten</a:t>
            </a:r>
            <a:endParaRPr lang="de-DE" sz="3200" b="1" kern="0" dirty="0">
              <a:solidFill>
                <a:srgbClr val="000000"/>
              </a:solidFill>
              <a:latin typeface="Arial"/>
              <a:cs typeface="ＭＳ Ｐゴシック" charset="-128"/>
            </a:endParaRPr>
          </a:p>
        </p:txBody>
      </p:sp>
      <p:grpSp>
        <p:nvGrpSpPr>
          <p:cNvPr id="18" name="Gruppieren 17"/>
          <p:cNvGrpSpPr/>
          <p:nvPr/>
        </p:nvGrpSpPr>
        <p:grpSpPr>
          <a:xfrm>
            <a:off x="594172" y="1832578"/>
            <a:ext cx="9525592" cy="3969635"/>
            <a:chOff x="251520" y="1654175"/>
            <a:chExt cx="8639630" cy="3600425"/>
          </a:xfrm>
        </p:grpSpPr>
        <p:pic>
          <p:nvPicPr>
            <p:cNvPr id="19"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1520" y="1654175"/>
              <a:ext cx="8639630" cy="3600425"/>
            </a:xfrm>
            <a:prstGeom prst="rect">
              <a:avLst/>
            </a:prstGeom>
            <a:noFill/>
            <a:ln w="9525">
              <a:noFill/>
              <a:miter lim="800000"/>
              <a:headEnd/>
              <a:tailEnd/>
            </a:ln>
          </p:spPr>
        </p:pic>
        <p:sp>
          <p:nvSpPr>
            <p:cNvPr id="20" name="Rechteck 19"/>
            <p:cNvSpPr/>
            <p:nvPr/>
          </p:nvSpPr>
          <p:spPr>
            <a:xfrm>
              <a:off x="3047628" y="2456334"/>
              <a:ext cx="2820516" cy="1442566"/>
            </a:xfrm>
            <a:prstGeom prst="rect">
              <a:avLst/>
            </a:prstGeom>
            <a:solidFill>
              <a:srgbClr val="D60093">
                <a:alpha val="38000"/>
              </a:srgbClr>
            </a:solidFill>
            <a:ln>
              <a:noFill/>
            </a:ln>
          </p:spPr>
          <p:style>
            <a:lnRef idx="2">
              <a:schemeClr val="accent2"/>
            </a:lnRef>
            <a:fillRef idx="1">
              <a:schemeClr val="lt1"/>
            </a:fillRef>
            <a:effectRef idx="0">
              <a:schemeClr val="accent2"/>
            </a:effectRef>
            <a:fontRef idx="minor">
              <a:schemeClr val="dk1"/>
            </a:fontRef>
          </p:style>
          <p:txBody>
            <a:bodyPr wrap="square">
              <a:noAutofit/>
            </a:bodyPr>
            <a:lstStyle/>
            <a:p>
              <a:pPr defTabSz="1008126">
                <a:defRPr/>
              </a:pPr>
              <a:endParaRPr lang="de-CH" sz="2646" dirty="0">
                <a:solidFill>
                  <a:srgbClr val="FFFFFF"/>
                </a:solidFill>
                <a:latin typeface="Arial"/>
              </a:endParaRPr>
            </a:p>
          </p:txBody>
        </p:sp>
        <p:sp>
          <p:nvSpPr>
            <p:cNvPr id="21" name="Rechteck 20"/>
            <p:cNvSpPr/>
            <p:nvPr/>
          </p:nvSpPr>
          <p:spPr>
            <a:xfrm>
              <a:off x="7353300" y="2458988"/>
              <a:ext cx="1360488" cy="1442566"/>
            </a:xfrm>
            <a:prstGeom prst="rect">
              <a:avLst/>
            </a:prstGeom>
            <a:solidFill>
              <a:srgbClr val="D60093">
                <a:alpha val="38000"/>
              </a:srgbClr>
            </a:solidFill>
            <a:ln>
              <a:noFill/>
            </a:ln>
          </p:spPr>
          <p:style>
            <a:lnRef idx="2">
              <a:schemeClr val="accent2"/>
            </a:lnRef>
            <a:fillRef idx="1">
              <a:schemeClr val="lt1"/>
            </a:fillRef>
            <a:effectRef idx="0">
              <a:schemeClr val="accent2"/>
            </a:effectRef>
            <a:fontRef idx="minor">
              <a:schemeClr val="dk1"/>
            </a:fontRef>
          </p:style>
          <p:txBody>
            <a:bodyPr wrap="square">
              <a:noAutofit/>
            </a:bodyPr>
            <a:lstStyle/>
            <a:p>
              <a:pPr defTabSz="1008126">
                <a:defRPr/>
              </a:pPr>
              <a:r>
                <a:rPr lang="de-CH" sz="2646">
                  <a:solidFill>
                    <a:srgbClr val="FFFFFF"/>
                  </a:solidFill>
                  <a:latin typeface="Arial"/>
                </a:rPr>
                <a:t>                    </a:t>
              </a:r>
              <a:endParaRPr lang="de-CH" sz="2646" dirty="0">
                <a:solidFill>
                  <a:srgbClr val="FFFFFF"/>
                </a:solidFill>
                <a:latin typeface="Arial"/>
              </a:endParaRPr>
            </a:p>
          </p:txBody>
        </p:sp>
        <p:sp>
          <p:nvSpPr>
            <p:cNvPr id="22" name="Rechteck 21"/>
            <p:cNvSpPr/>
            <p:nvPr/>
          </p:nvSpPr>
          <p:spPr>
            <a:xfrm>
              <a:off x="6682284" y="4394200"/>
              <a:ext cx="721816" cy="730994"/>
            </a:xfrm>
            <a:prstGeom prst="rect">
              <a:avLst/>
            </a:prstGeom>
            <a:solidFill>
              <a:srgbClr val="00B0F0">
                <a:alpha val="38000"/>
              </a:srgbClr>
            </a:solidFill>
            <a:ln>
              <a:noFill/>
            </a:ln>
          </p:spPr>
          <p:style>
            <a:lnRef idx="2">
              <a:schemeClr val="accent2"/>
            </a:lnRef>
            <a:fillRef idx="1">
              <a:schemeClr val="lt1"/>
            </a:fillRef>
            <a:effectRef idx="0">
              <a:schemeClr val="accent2"/>
            </a:effectRef>
            <a:fontRef idx="minor">
              <a:schemeClr val="dk1"/>
            </a:fontRef>
          </p:style>
          <p:txBody>
            <a:bodyPr wrap="square">
              <a:noAutofit/>
            </a:bodyPr>
            <a:lstStyle/>
            <a:p>
              <a:pPr defTabSz="1008126">
                <a:defRPr/>
              </a:pPr>
              <a:r>
                <a:rPr lang="de-CH" sz="2646" dirty="0">
                  <a:solidFill>
                    <a:srgbClr val="FFFFFF"/>
                  </a:solidFill>
                  <a:latin typeface="Arial"/>
                </a:rPr>
                <a:t>                  </a:t>
              </a:r>
            </a:p>
          </p:txBody>
        </p:sp>
      </p:grpSp>
      <p:sp>
        <p:nvSpPr>
          <p:cNvPr id="23" name="Textfeld 22"/>
          <p:cNvSpPr txBox="1"/>
          <p:nvPr/>
        </p:nvSpPr>
        <p:spPr>
          <a:xfrm>
            <a:off x="2716555" y="5659537"/>
            <a:ext cx="5219613" cy="487647"/>
          </a:xfrm>
          <a:prstGeom prst="rect">
            <a:avLst/>
          </a:prstGeom>
          <a:noFill/>
        </p:spPr>
        <p:txBody>
          <a:bodyPr wrap="square" rtlCol="0">
            <a:noAutofit/>
          </a:bodyPr>
          <a:lstStyle/>
          <a:p>
            <a:pPr defTabSz="1008126"/>
            <a:r>
              <a:rPr lang="de-CH" sz="2400" dirty="0">
                <a:solidFill>
                  <a:srgbClr val="00B0F0"/>
                </a:solidFill>
              </a:rPr>
              <a:t>nur 1 Nachmittag, entweder A oder B</a:t>
            </a:r>
          </a:p>
          <a:p>
            <a:pPr defTabSz="1008126"/>
            <a:endParaRPr lang="de-CH" sz="2205" dirty="0">
              <a:solidFill>
                <a:srgbClr val="00B0F0"/>
              </a:solidFill>
            </a:endParaRPr>
          </a:p>
        </p:txBody>
      </p:sp>
      <p:sp>
        <p:nvSpPr>
          <p:cNvPr id="10" name="Rechteck 9"/>
          <p:cNvSpPr/>
          <p:nvPr/>
        </p:nvSpPr>
        <p:spPr>
          <a:xfrm>
            <a:off x="2178348" y="4839897"/>
            <a:ext cx="714529" cy="819640"/>
          </a:xfrm>
          <a:prstGeom prst="rect">
            <a:avLst/>
          </a:prstGeom>
          <a:solidFill>
            <a:srgbClr val="00B0F0">
              <a:alpha val="38000"/>
            </a:srgbClr>
          </a:solidFill>
          <a:ln>
            <a:noFill/>
          </a:ln>
        </p:spPr>
        <p:style>
          <a:lnRef idx="2">
            <a:schemeClr val="accent2"/>
          </a:lnRef>
          <a:fillRef idx="1">
            <a:schemeClr val="lt1"/>
          </a:fillRef>
          <a:effectRef idx="0">
            <a:schemeClr val="accent2"/>
          </a:effectRef>
          <a:fontRef idx="minor">
            <a:schemeClr val="dk1"/>
          </a:fontRef>
        </p:style>
        <p:txBody>
          <a:bodyPr wrap="square">
            <a:noAutofit/>
          </a:bodyPr>
          <a:lstStyle/>
          <a:p>
            <a:pPr defTabSz="1008126">
              <a:defRPr/>
            </a:pPr>
            <a:r>
              <a:rPr lang="de-CH" sz="2646" dirty="0">
                <a:solidFill>
                  <a:srgbClr val="FFFFFF"/>
                </a:solidFill>
                <a:latin typeface="Arial"/>
              </a:rPr>
              <a:t>                  </a:t>
            </a:r>
          </a:p>
        </p:txBody>
      </p:sp>
      <p:sp>
        <p:nvSpPr>
          <p:cNvPr id="11" name="Textfeld 10"/>
          <p:cNvSpPr txBox="1"/>
          <p:nvPr/>
        </p:nvSpPr>
        <p:spPr>
          <a:xfrm>
            <a:off x="721463" y="6208262"/>
            <a:ext cx="9209799" cy="902837"/>
          </a:xfrm>
          <a:prstGeom prst="rect">
            <a:avLst/>
          </a:prstGeom>
          <a:noFill/>
        </p:spPr>
        <p:txBody>
          <a:bodyPr wrap="square" rtlCol="0">
            <a:noAutofit/>
          </a:bodyPr>
          <a:lstStyle/>
          <a:p>
            <a:pPr defTabSz="1008126"/>
            <a:r>
              <a:rPr lang="de-CH" sz="2400" dirty="0">
                <a:solidFill>
                  <a:srgbClr val="000000"/>
                </a:solidFill>
              </a:rPr>
              <a:t>KG «klein»:  14 Lektionen (3 Vormittage plus 1 Nachmittag)</a:t>
            </a:r>
          </a:p>
          <a:p>
            <a:pPr defTabSz="1008126"/>
            <a:r>
              <a:rPr lang="de-CH" sz="2400" dirty="0">
                <a:solidFill>
                  <a:srgbClr val="000000"/>
                </a:solidFill>
              </a:rPr>
              <a:t>KG «gross»: 22 Lektionen (5 Vormittage plus 1 Nachmittag)</a:t>
            </a:r>
          </a:p>
          <a:p>
            <a:pPr defTabSz="1008126"/>
            <a:endParaRPr lang="de-CH" sz="2205" dirty="0">
              <a:solidFill>
                <a:srgbClr val="000000"/>
              </a:solidFill>
            </a:endParaRPr>
          </a:p>
          <a:p>
            <a:pPr defTabSz="1008126"/>
            <a:endParaRPr lang="de-CH" sz="2205" dirty="0">
              <a:solidFill>
                <a:srgbClr val="00B0F0"/>
              </a:solidFill>
            </a:endParaRPr>
          </a:p>
        </p:txBody>
      </p:sp>
      <p:grpSp>
        <p:nvGrpSpPr>
          <p:cNvPr id="12" name="Gruppieren 11"/>
          <p:cNvGrpSpPr/>
          <p:nvPr/>
        </p:nvGrpSpPr>
        <p:grpSpPr>
          <a:xfrm>
            <a:off x="5562724" y="252000"/>
            <a:ext cx="5058104" cy="794351"/>
            <a:chOff x="4896736" y="177968"/>
            <a:chExt cx="5724092" cy="937615"/>
          </a:xfrm>
        </p:grpSpPr>
        <p:pic>
          <p:nvPicPr>
            <p:cNvPr id="14" name="Grafik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15" name="Grafik 14"/>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16" name="Grafik 15"/>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17" name="Grafik 16"/>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24" name="Grafik 23"/>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25" name="Grafik 24"/>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26" name="Grafik 25"/>
            <p:cNvPicPr>
              <a:picLocks noChangeAspect="1"/>
            </p:cNvPicPr>
            <p:nvPr/>
          </p:nvPicPr>
          <p:blipFill rotWithShape="1">
            <a:blip r:embed="rId11"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27" name="Grafik 26" descr="14-11-24 di Bildung und Sport Logo linksbündig 2.2 cm h.jpg"/>
          <p:cNvPicPr>
            <a:picLocks noChangeAspect="1"/>
          </p:cNvPicPr>
          <p:nvPr/>
        </p:nvPicPr>
        <p:blipFill>
          <a:blip r:embed="rId12" cstate="print"/>
          <a:stretch>
            <a:fillRect/>
          </a:stretch>
        </p:blipFill>
        <p:spPr>
          <a:xfrm>
            <a:off x="720000" y="252000"/>
            <a:ext cx="1152128" cy="881039"/>
          </a:xfrm>
          <a:prstGeom prst="rect">
            <a:avLst/>
          </a:prstGeom>
        </p:spPr>
      </p:pic>
    </p:spTree>
    <p:custDataLst>
      <p:tags r:id="rId1"/>
    </p:custDataLst>
    <p:extLst>
      <p:ext uri="{BB962C8B-B14F-4D97-AF65-F5344CB8AC3E}">
        <p14:creationId xmlns:p14="http://schemas.microsoft.com/office/powerpoint/2010/main" val="3469259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32272" y="2193116"/>
            <a:ext cx="9103271" cy="4366979"/>
          </a:xfrm>
        </p:spPr>
        <p:txBody>
          <a:bodyPr/>
          <a:lstStyle/>
          <a:p>
            <a:pPr marL="586324" indent="-586324">
              <a:buNone/>
              <a:tabLst>
                <a:tab pos="586324" algn="l"/>
              </a:tabLst>
            </a:pPr>
            <a:r>
              <a:rPr lang="de-CH" sz="2800" dirty="0">
                <a:ea typeface="ＭＳ Ｐゴシック"/>
                <a:cs typeface="ＭＳ Ｐゴシック"/>
              </a:rPr>
              <a:t>a)	sind für die Erziehung ihrer Kinder verantwortlich </a:t>
            </a:r>
            <a:br>
              <a:rPr lang="de-CH" sz="2800" dirty="0">
                <a:ea typeface="ＭＳ Ｐゴシック"/>
                <a:cs typeface="ＭＳ Ｐゴシック"/>
              </a:rPr>
            </a:br>
            <a:endParaRPr lang="de-CH" sz="2800" dirty="0">
              <a:ea typeface="ＭＳ Ｐゴシック"/>
              <a:cs typeface="ＭＳ Ｐゴシック"/>
            </a:endParaRPr>
          </a:p>
          <a:p>
            <a:pPr marL="586324" indent="-586324">
              <a:buNone/>
              <a:tabLst>
                <a:tab pos="586324" algn="l"/>
              </a:tabLst>
            </a:pPr>
            <a:r>
              <a:rPr lang="de-CH" sz="2800" dirty="0">
                <a:ea typeface="ＭＳ Ｐゴシック"/>
                <a:cs typeface="ＭＳ Ｐゴシック"/>
              </a:rPr>
              <a:t>b)	unterstützen und fördern den Bildungsprozess ihrer Kinder </a:t>
            </a:r>
            <a:br>
              <a:rPr lang="de-CH" sz="2800" dirty="0">
                <a:ea typeface="ＭＳ Ｐゴシック"/>
                <a:cs typeface="ＭＳ Ｐゴシック"/>
              </a:rPr>
            </a:br>
            <a:endParaRPr lang="de-CH" sz="2800" dirty="0">
              <a:ea typeface="ＭＳ Ｐゴシック"/>
              <a:cs typeface="ＭＳ Ｐゴシック"/>
            </a:endParaRPr>
          </a:p>
          <a:p>
            <a:pPr marL="586324" indent="-586324">
              <a:buNone/>
              <a:tabLst>
                <a:tab pos="586324" algn="l"/>
              </a:tabLst>
            </a:pPr>
            <a:r>
              <a:rPr lang="de-CH" sz="2800" dirty="0">
                <a:ea typeface="ＭＳ Ｐゴシック"/>
                <a:cs typeface="ＭＳ Ｐゴシック"/>
              </a:rPr>
              <a:t>c)	arbeiten mit den Lehrpersonen sowie der Schule ihrer Kinder zusammen </a:t>
            </a:r>
            <a:br>
              <a:rPr lang="de-CH" sz="2800" dirty="0">
                <a:ea typeface="ＭＳ Ｐゴシック"/>
                <a:cs typeface="ＭＳ Ｐゴシック"/>
              </a:rPr>
            </a:br>
            <a:endParaRPr lang="de-CH" sz="2800" dirty="0">
              <a:ea typeface="ＭＳ Ｐゴシック"/>
              <a:cs typeface="ＭＳ Ｐゴシック"/>
            </a:endParaRPr>
          </a:p>
          <a:p>
            <a:pPr marL="586324" indent="-586324">
              <a:buNone/>
              <a:tabLst>
                <a:tab pos="586324" algn="l"/>
              </a:tabLst>
            </a:pPr>
            <a:r>
              <a:rPr lang="de-CH" sz="2800" dirty="0">
                <a:ea typeface="ＭＳ Ｐゴシック"/>
                <a:cs typeface="ＭＳ Ｐゴシック"/>
              </a:rPr>
              <a:t>d)	halten ihre Kinder an, die Regeln und Weisungen der Schule einzuhalten und den Unterricht lückenlos zu besuchen</a:t>
            </a:r>
          </a:p>
        </p:txBody>
      </p:sp>
      <p:sp>
        <p:nvSpPr>
          <p:cNvPr id="6" name="Titel 9"/>
          <p:cNvSpPr txBox="1">
            <a:spLocks/>
          </p:cNvSpPr>
          <p:nvPr/>
        </p:nvSpPr>
        <p:spPr>
          <a:xfrm>
            <a:off x="531689" y="1383428"/>
            <a:ext cx="9091019" cy="625073"/>
          </a:xfrm>
          <a:prstGeom prst="rect">
            <a:avLst/>
          </a:prstGeom>
          <a:ln>
            <a:noFill/>
          </a:ln>
        </p:spPr>
        <p:txBody>
          <a:bodyPr/>
          <a:lstStyle/>
          <a:p>
            <a:pPr defTabSz="1008126"/>
            <a:r>
              <a:rPr lang="de-CH" sz="3200" b="1" dirty="0">
                <a:solidFill>
                  <a:srgbClr val="000000"/>
                </a:solidFill>
                <a:ea typeface="ＭＳ Ｐゴシック"/>
                <a:cs typeface="ＭＳ Ｐゴシック"/>
              </a:rPr>
              <a:t>§: Die Inhaber der elterlichen Sorge …</a:t>
            </a:r>
            <a:endParaRPr lang="de-CH" sz="3200" b="1" kern="0" dirty="0">
              <a:solidFill>
                <a:srgbClr val="000000"/>
              </a:solidFill>
              <a:latin typeface="Arial"/>
              <a:cs typeface="ＭＳ Ｐゴシック" charset="-128"/>
            </a:endParaRPr>
          </a:p>
        </p:txBody>
      </p:sp>
      <p:grpSp>
        <p:nvGrpSpPr>
          <p:cNvPr id="5" name="Gruppieren 4"/>
          <p:cNvGrpSpPr/>
          <p:nvPr/>
        </p:nvGrpSpPr>
        <p:grpSpPr>
          <a:xfrm>
            <a:off x="5562724" y="252000"/>
            <a:ext cx="5058104" cy="794351"/>
            <a:chOff x="4896736" y="177968"/>
            <a:chExt cx="5724092" cy="937615"/>
          </a:xfrm>
        </p:grpSpPr>
        <p:pic>
          <p:nvPicPr>
            <p:cNvPr id="7" name="Grafik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8" name="Grafik 7"/>
            <p:cNvPicPr>
              <a:picLocks noChangeAspect="1"/>
            </p:cNvPicPr>
            <p:nvPr/>
          </p:nvPicPr>
          <p:blipFill rotWithShape="1">
            <a:blip r:embed="rId4"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10" name="Grafik 9"/>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11" name="Grafik 10"/>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2" name="Grafik 11"/>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3" name="Grafik 12"/>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14" name="Grafik 13" descr="14-11-24 di Bildung und Sport Logo linksbündig 2.2 cm h.jpg"/>
          <p:cNvPicPr>
            <a:picLocks noChangeAspect="1"/>
          </p:cNvPicPr>
          <p:nvPr/>
        </p:nvPicPr>
        <p:blipFill>
          <a:blip r:embed="rId10" cstate="print"/>
          <a:stretch>
            <a:fillRect/>
          </a:stretch>
        </p:blipFill>
        <p:spPr>
          <a:xfrm>
            <a:off x="720000" y="252000"/>
            <a:ext cx="1152128" cy="881039"/>
          </a:xfrm>
          <a:prstGeom prst="rect">
            <a:avLst/>
          </a:prstGeom>
        </p:spPr>
      </p:pic>
    </p:spTree>
    <p:extLst>
      <p:ext uri="{BB962C8B-B14F-4D97-AF65-F5344CB8AC3E}">
        <p14:creationId xmlns:p14="http://schemas.microsoft.com/office/powerpoint/2010/main" val="12387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B3BCECF-3B2D-F94D-A3C4-CB74C791BE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93735" y="1692399"/>
            <a:ext cx="6937977" cy="3629591"/>
          </a:xfrm>
          <a:prstGeom prst="rect">
            <a:avLst/>
          </a:prstGeom>
          <a:ln>
            <a:noFill/>
          </a:ln>
          <a:effectLst>
            <a:outerShdw blurRad="292100" dist="139700" dir="2700000" algn="tl" rotWithShape="0">
              <a:srgbClr val="333333">
                <a:alpha val="65000"/>
              </a:srgbClr>
            </a:outerShdw>
          </a:effectLst>
        </p:spPr>
      </p:pic>
      <p:grpSp>
        <p:nvGrpSpPr>
          <p:cNvPr id="4" name="Gruppieren 3"/>
          <p:cNvGrpSpPr/>
          <p:nvPr/>
        </p:nvGrpSpPr>
        <p:grpSpPr>
          <a:xfrm>
            <a:off x="5562724" y="252000"/>
            <a:ext cx="5058104" cy="794351"/>
            <a:chOff x="4896736" y="177968"/>
            <a:chExt cx="5724092" cy="937615"/>
          </a:xfrm>
        </p:grpSpPr>
        <p:pic>
          <p:nvPicPr>
            <p:cNvPr id="5" name="Grafik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7" name="Grafik 6"/>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8" name="Grafik 7"/>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9" name="Grafik 8"/>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10" name="Grafik 9"/>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1" name="Grafik 10"/>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2" name="Grafik 11"/>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13" name="Grafik 12" descr="14-11-24 di Bildung und Sport Logo linksbündig 2.2 cm h.jpg"/>
          <p:cNvPicPr>
            <a:picLocks noChangeAspect="1"/>
          </p:cNvPicPr>
          <p:nvPr/>
        </p:nvPicPr>
        <p:blipFill>
          <a:blip r:embed="rId11" cstate="print"/>
          <a:stretch>
            <a:fillRect/>
          </a:stretch>
        </p:blipFill>
        <p:spPr>
          <a:xfrm>
            <a:off x="720000" y="252000"/>
            <a:ext cx="1152128" cy="881039"/>
          </a:xfrm>
          <a:prstGeom prst="rect">
            <a:avLst/>
          </a:prstGeom>
        </p:spPr>
      </p:pic>
      <p:sp>
        <p:nvSpPr>
          <p:cNvPr id="14" name="Titel 1">
            <a:extLst>
              <a:ext uri="{FF2B5EF4-FFF2-40B4-BE49-F238E27FC236}">
                <a16:creationId xmlns:a16="http://schemas.microsoft.com/office/drawing/2014/main" id="{0F054C37-F374-E74C-89B6-9E319668EBF6}"/>
              </a:ext>
            </a:extLst>
          </p:cNvPr>
          <p:cNvSpPr txBox="1">
            <a:spLocks/>
          </p:cNvSpPr>
          <p:nvPr/>
        </p:nvSpPr>
        <p:spPr>
          <a:xfrm>
            <a:off x="1997948" y="6420126"/>
            <a:ext cx="8695452" cy="456849"/>
          </a:xfrm>
        </p:spPr>
        <p:txBody>
          <a:bodyPr anchor="b">
            <a:noAutofit/>
          </a:bodyPr>
          <a:lstStyle>
            <a:lvl1pPr algn="ctr" rtl="0" eaLnBrk="1" fontAlgn="base" hangingPunct="1">
              <a:spcBef>
                <a:spcPct val="0"/>
              </a:spcBef>
              <a:spcAft>
                <a:spcPct val="0"/>
              </a:spcAft>
              <a:defRPr sz="4961">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5pPr>
            <a:lvl6pPr marL="504063" algn="ctr" rtl="0" eaLnBrk="1" fontAlgn="base" hangingPunct="1">
              <a:spcBef>
                <a:spcPct val="0"/>
              </a:spcBef>
              <a:spcAft>
                <a:spcPct val="0"/>
              </a:spcAft>
              <a:defRPr sz="3528">
                <a:solidFill>
                  <a:schemeClr val="tx2"/>
                </a:solidFill>
                <a:latin typeface="Arial" charset="0"/>
              </a:defRPr>
            </a:lvl6pPr>
            <a:lvl7pPr marL="1008126" algn="ctr" rtl="0" eaLnBrk="1" fontAlgn="base" hangingPunct="1">
              <a:spcBef>
                <a:spcPct val="0"/>
              </a:spcBef>
              <a:spcAft>
                <a:spcPct val="0"/>
              </a:spcAft>
              <a:defRPr sz="3528">
                <a:solidFill>
                  <a:schemeClr val="tx2"/>
                </a:solidFill>
                <a:latin typeface="Arial" charset="0"/>
              </a:defRPr>
            </a:lvl7pPr>
            <a:lvl8pPr marL="1512189" algn="ctr" rtl="0" eaLnBrk="1" fontAlgn="base" hangingPunct="1">
              <a:spcBef>
                <a:spcPct val="0"/>
              </a:spcBef>
              <a:spcAft>
                <a:spcPct val="0"/>
              </a:spcAft>
              <a:defRPr sz="3528">
                <a:solidFill>
                  <a:schemeClr val="tx2"/>
                </a:solidFill>
                <a:latin typeface="Arial" charset="0"/>
              </a:defRPr>
            </a:lvl8pPr>
            <a:lvl9pPr marL="2016252" algn="ctr" rtl="0" eaLnBrk="1" fontAlgn="base" hangingPunct="1">
              <a:spcBef>
                <a:spcPct val="0"/>
              </a:spcBef>
              <a:spcAft>
                <a:spcPct val="0"/>
              </a:spcAft>
              <a:defRPr sz="3528">
                <a:solidFill>
                  <a:schemeClr val="tx2"/>
                </a:solidFill>
                <a:latin typeface="Arial" charset="0"/>
              </a:defRPr>
            </a:lvl9pPr>
          </a:lstStyle>
          <a:p>
            <a:pPr algn="l"/>
            <a:endParaRPr lang="de-DE" sz="3200" kern="0" dirty="0">
              <a:latin typeface="+mn-lt"/>
              <a:cs typeface="Arial" panose="020B0604020202020204" pitchFamily="34" charset="0"/>
            </a:endParaRPr>
          </a:p>
          <a:p>
            <a:pPr algn="l"/>
            <a:endParaRPr lang="de-DE" sz="3200" kern="0" dirty="0">
              <a:latin typeface="+mn-lt"/>
              <a:cs typeface="Arial" panose="020B0604020202020204" pitchFamily="34" charset="0"/>
            </a:endParaRPr>
          </a:p>
          <a:p>
            <a:pPr algn="l"/>
            <a:r>
              <a:rPr lang="de-DE" sz="3200" kern="0" dirty="0">
                <a:latin typeface="+mn-lt"/>
                <a:cs typeface="Arial" panose="020B0604020202020204" pitchFamily="34" charset="0"/>
              </a:rPr>
              <a:t>Weitere Informationen</a:t>
            </a:r>
          </a:p>
        </p:txBody>
      </p:sp>
      <p:sp>
        <p:nvSpPr>
          <p:cNvPr id="15" name="Titel 1"/>
          <p:cNvSpPr txBox="1">
            <a:spLocks/>
          </p:cNvSpPr>
          <p:nvPr/>
        </p:nvSpPr>
        <p:spPr>
          <a:xfrm>
            <a:off x="2043777" y="6645740"/>
            <a:ext cx="6805136" cy="735291"/>
          </a:xfrm>
          <a:prstGeom prst="rect">
            <a:avLst/>
          </a:prstGeom>
        </p:spPr>
        <p:txBody>
          <a:bodyPr vert="horz" lIns="75613" tIns="37806" rIns="75613" bIns="3780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56095" fontAlgn="auto">
              <a:spcAft>
                <a:spcPts val="0"/>
              </a:spcAft>
              <a:defRPr/>
            </a:pPr>
            <a:r>
              <a:rPr lang="de-CH" sz="3200" dirty="0">
                <a:solidFill>
                  <a:prstClr val="black"/>
                </a:solidFill>
                <a:latin typeface="+mn-lt"/>
                <a:hlinkClick r:id="rId12"/>
              </a:rPr>
              <a:t>www.lehrplan.ch</a:t>
            </a:r>
            <a:r>
              <a:rPr lang="de-CH" sz="3200" dirty="0">
                <a:solidFill>
                  <a:prstClr val="black"/>
                </a:solidFill>
                <a:latin typeface="+mn-lt"/>
              </a:rPr>
              <a:t> </a:t>
            </a:r>
          </a:p>
        </p:txBody>
      </p:sp>
      <p:sp>
        <p:nvSpPr>
          <p:cNvPr id="17" name="Titel 1">
            <a:extLst>
              <a:ext uri="{FF2B5EF4-FFF2-40B4-BE49-F238E27FC236}">
                <a16:creationId xmlns:a16="http://schemas.microsoft.com/office/drawing/2014/main" id="{0F054C37-F374-E74C-89B6-9E319668EBF6}"/>
              </a:ext>
            </a:extLst>
          </p:cNvPr>
          <p:cNvSpPr txBox="1">
            <a:spLocks/>
          </p:cNvSpPr>
          <p:nvPr/>
        </p:nvSpPr>
        <p:spPr>
          <a:xfrm>
            <a:off x="1962324" y="5844062"/>
            <a:ext cx="8695452" cy="456849"/>
          </a:xfrm>
        </p:spPr>
        <p:txBody>
          <a:bodyPr anchor="b">
            <a:noAutofit/>
          </a:bodyPr>
          <a:lstStyle>
            <a:lvl1pPr algn="ctr" rtl="0" eaLnBrk="1" fontAlgn="base" hangingPunct="1">
              <a:spcBef>
                <a:spcPct val="0"/>
              </a:spcBef>
              <a:spcAft>
                <a:spcPct val="0"/>
              </a:spcAft>
              <a:defRPr sz="4961">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3528">
                <a:solidFill>
                  <a:schemeClr val="tx2"/>
                </a:solidFill>
                <a:latin typeface="Arial" charset="0"/>
                <a:ea typeface="ＭＳ Ｐゴシック" charset="-128"/>
                <a:cs typeface="ＭＳ Ｐゴシック" charset="-128"/>
              </a:defRPr>
            </a:lvl5pPr>
            <a:lvl6pPr marL="504063" algn="ctr" rtl="0" eaLnBrk="1" fontAlgn="base" hangingPunct="1">
              <a:spcBef>
                <a:spcPct val="0"/>
              </a:spcBef>
              <a:spcAft>
                <a:spcPct val="0"/>
              </a:spcAft>
              <a:defRPr sz="3528">
                <a:solidFill>
                  <a:schemeClr val="tx2"/>
                </a:solidFill>
                <a:latin typeface="Arial" charset="0"/>
              </a:defRPr>
            </a:lvl6pPr>
            <a:lvl7pPr marL="1008126" algn="ctr" rtl="0" eaLnBrk="1" fontAlgn="base" hangingPunct="1">
              <a:spcBef>
                <a:spcPct val="0"/>
              </a:spcBef>
              <a:spcAft>
                <a:spcPct val="0"/>
              </a:spcAft>
              <a:defRPr sz="3528">
                <a:solidFill>
                  <a:schemeClr val="tx2"/>
                </a:solidFill>
                <a:latin typeface="Arial" charset="0"/>
              </a:defRPr>
            </a:lvl7pPr>
            <a:lvl8pPr marL="1512189" algn="ctr" rtl="0" eaLnBrk="1" fontAlgn="base" hangingPunct="1">
              <a:spcBef>
                <a:spcPct val="0"/>
              </a:spcBef>
              <a:spcAft>
                <a:spcPct val="0"/>
              </a:spcAft>
              <a:defRPr sz="3528">
                <a:solidFill>
                  <a:schemeClr val="tx2"/>
                </a:solidFill>
                <a:latin typeface="Arial" charset="0"/>
              </a:defRPr>
            </a:lvl8pPr>
            <a:lvl9pPr marL="2016252" algn="ctr" rtl="0" eaLnBrk="1" fontAlgn="base" hangingPunct="1">
              <a:spcBef>
                <a:spcPct val="0"/>
              </a:spcBef>
              <a:spcAft>
                <a:spcPct val="0"/>
              </a:spcAft>
              <a:defRPr sz="3528">
                <a:solidFill>
                  <a:schemeClr val="tx2"/>
                </a:solidFill>
                <a:latin typeface="Arial" charset="0"/>
              </a:defRPr>
            </a:lvl9pPr>
          </a:lstStyle>
          <a:p>
            <a:pPr algn="l"/>
            <a:endParaRPr lang="de-DE" sz="3200" kern="0" dirty="0">
              <a:latin typeface="+mn-lt"/>
              <a:cs typeface="Arial" panose="020B0604020202020204" pitchFamily="34" charset="0"/>
            </a:endParaRPr>
          </a:p>
          <a:p>
            <a:pPr algn="l"/>
            <a:endParaRPr lang="de-DE" sz="3200" kern="0" dirty="0">
              <a:latin typeface="+mn-lt"/>
              <a:cs typeface="Arial" panose="020B0604020202020204" pitchFamily="34" charset="0"/>
            </a:endParaRPr>
          </a:p>
          <a:p>
            <a:pPr algn="l"/>
            <a:r>
              <a:rPr lang="de-DE" sz="3200" kern="0" dirty="0">
                <a:latin typeface="+mn-lt"/>
                <a:cs typeface="Arial" panose="020B0604020202020204" pitchFamily="34" charset="0"/>
              </a:rPr>
              <a:t>Eingeführt seit 2018</a:t>
            </a:r>
          </a:p>
        </p:txBody>
      </p:sp>
    </p:spTree>
    <p:extLst>
      <p:ext uri="{BB962C8B-B14F-4D97-AF65-F5344CB8AC3E}">
        <p14:creationId xmlns:p14="http://schemas.microsoft.com/office/powerpoint/2010/main" val="1973823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 name="Rechteck 1"/>
          <p:cNvSpPr/>
          <p:nvPr/>
        </p:nvSpPr>
        <p:spPr>
          <a:xfrm>
            <a:off x="8784425" y="7020991"/>
            <a:ext cx="1746851" cy="43204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sp>
        <p:nvSpPr>
          <p:cNvPr id="16" name="Rectangle 1"/>
          <p:cNvSpPr>
            <a:spLocks noChangeArrowheads="1"/>
          </p:cNvSpPr>
          <p:nvPr/>
        </p:nvSpPr>
        <p:spPr bwMode="auto">
          <a:xfrm>
            <a:off x="594172" y="1404367"/>
            <a:ext cx="473398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Kindergarten</a:t>
            </a:r>
          </a:p>
          <a:p>
            <a:pPr marL="0" marR="0" lvl="0" indent="0" defTabSz="914400" rtl="0" eaLnBrk="1" fontAlgn="base" latinLnBrk="0" hangingPunct="1">
              <a:lnSpc>
                <a:spcPct val="100000"/>
              </a:lnSpc>
              <a:spcBef>
                <a:spcPct val="0"/>
              </a:spcBef>
              <a:spcAft>
                <a:spcPct val="0"/>
              </a:spcAft>
              <a:buClrTx/>
              <a:buSzTx/>
              <a:buFontTx/>
              <a:buNone/>
              <a:tabLst/>
            </a:pPr>
            <a:r>
              <a:rPr lang="de-CH" sz="2000" b="1" dirty="0">
                <a:latin typeface="Arial" pitchFamily="34" charset="0"/>
                <a:cs typeface="Arial" pitchFamily="34" charset="0"/>
              </a:rPr>
              <a:t>Sarah Müller, Lehrperson</a:t>
            </a:r>
            <a:endParaRPr lang="de-CH" sz="2800" b="1" dirty="0">
              <a:latin typeface="Arial" pitchFamily="34" charset="0"/>
              <a:cs typeface="Arial" pitchFamily="34" charset="0"/>
            </a:endParaRPr>
          </a:p>
        </p:txBody>
      </p:sp>
      <p:sp>
        <p:nvSpPr>
          <p:cNvPr id="17" name="Titel 9"/>
          <p:cNvSpPr txBox="1">
            <a:spLocks/>
          </p:cNvSpPr>
          <p:nvPr/>
        </p:nvSpPr>
        <p:spPr>
          <a:xfrm>
            <a:off x="633754" y="2568247"/>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Lernen im Kindergarten</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18" name="Bild 2" descr="Macintosh HD:Users:sarahmuller:Desktop:IMG_117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1155" y="1498319"/>
            <a:ext cx="3335265" cy="249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Bild 4" descr="Macintosh HD:Users:sarahmuller:Desktop:IMG_1156.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08348" y="3306789"/>
            <a:ext cx="2418472" cy="326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k 5" descr="cid:ecd129f1-0fd7-4e58-b597-d0b021c6fd88@EURP195.PROD.OUTLOOK.COM"/>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6869214" y="4228843"/>
            <a:ext cx="3588643" cy="29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ca5d08a4-c974-4ec0-be17-d03fb5cdda90@EURP19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2115" y="3306789"/>
            <a:ext cx="3331463" cy="249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250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56152" y="1252801"/>
            <a:ext cx="944307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Lernen im Kindergarten – </a:t>
            </a:r>
          </a:p>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der entwicklungsorientierte Zugang</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 name="Rechteck 1"/>
          <p:cNvSpPr/>
          <p:nvPr/>
        </p:nvSpPr>
        <p:spPr>
          <a:xfrm>
            <a:off x="8784425" y="7020991"/>
            <a:ext cx="1746851" cy="432048"/>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pic>
        <p:nvPicPr>
          <p:cNvPr id="14" name="Grafik 13"/>
          <p:cNvPicPr/>
          <p:nvPr/>
        </p:nvPicPr>
        <p:blipFill>
          <a:blip r:embed="rId11"/>
          <a:stretch>
            <a:fillRect/>
          </a:stretch>
        </p:blipFill>
        <p:spPr>
          <a:xfrm>
            <a:off x="810196" y="2798430"/>
            <a:ext cx="6932978" cy="4202793"/>
          </a:xfrm>
          <a:prstGeom prst="rect">
            <a:avLst/>
          </a:prstGeom>
        </p:spPr>
      </p:pic>
      <p:pic>
        <p:nvPicPr>
          <p:cNvPr id="15" name="Bild 4" descr="Bildergebnis für lehrplan 21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55652" y="2798430"/>
            <a:ext cx="2086744" cy="97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35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1769" y="1395656"/>
            <a:ext cx="95536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Einblick in einen Morgen im Kindergarten</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1" name="Textfeld 20"/>
          <p:cNvSpPr txBox="1"/>
          <p:nvPr/>
        </p:nvSpPr>
        <p:spPr>
          <a:xfrm>
            <a:off x="797158" y="6732567"/>
            <a:ext cx="3235169" cy="369332"/>
          </a:xfrm>
          <a:prstGeom prst="rect">
            <a:avLst/>
          </a:prstGeom>
          <a:noFill/>
        </p:spPr>
        <p:txBody>
          <a:bodyPr wrap="square" rtlCol="0">
            <a:spAutoFit/>
          </a:bodyPr>
          <a:lstStyle/>
          <a:p>
            <a:r>
              <a:rPr lang="de-CH" dirty="0">
                <a:solidFill>
                  <a:schemeClr val="bg1"/>
                </a:solidFill>
              </a:rPr>
              <a:t>Freispiel</a:t>
            </a:r>
          </a:p>
        </p:txBody>
      </p:sp>
      <p:sp>
        <p:nvSpPr>
          <p:cNvPr id="22" name="Textfeld 21"/>
          <p:cNvSpPr txBox="1"/>
          <p:nvPr/>
        </p:nvSpPr>
        <p:spPr>
          <a:xfrm>
            <a:off x="4804917" y="6732567"/>
            <a:ext cx="2030407" cy="369332"/>
          </a:xfrm>
          <a:prstGeom prst="rect">
            <a:avLst/>
          </a:prstGeom>
          <a:noFill/>
        </p:spPr>
        <p:txBody>
          <a:bodyPr wrap="square" rtlCol="0">
            <a:spAutoFit/>
          </a:bodyPr>
          <a:lstStyle/>
          <a:p>
            <a:r>
              <a:rPr lang="de-CH" dirty="0">
                <a:solidFill>
                  <a:schemeClr val="bg1"/>
                </a:solidFill>
              </a:rPr>
              <a:t>Rollenspiele</a:t>
            </a:r>
          </a:p>
        </p:txBody>
      </p:sp>
      <p:sp>
        <p:nvSpPr>
          <p:cNvPr id="23" name="Textfeld 22"/>
          <p:cNvSpPr txBox="1"/>
          <p:nvPr/>
        </p:nvSpPr>
        <p:spPr>
          <a:xfrm>
            <a:off x="7283042" y="6732567"/>
            <a:ext cx="2597642" cy="369332"/>
          </a:xfrm>
          <a:prstGeom prst="rect">
            <a:avLst/>
          </a:prstGeom>
          <a:noFill/>
        </p:spPr>
        <p:txBody>
          <a:bodyPr wrap="square" rtlCol="0">
            <a:spAutoFit/>
          </a:bodyPr>
          <a:lstStyle/>
          <a:p>
            <a:r>
              <a:rPr lang="de-CH" dirty="0">
                <a:solidFill>
                  <a:schemeClr val="bg1"/>
                </a:solidFill>
              </a:rPr>
              <a:t>Themen- / Lernspiele</a:t>
            </a:r>
          </a:p>
        </p:txBody>
      </p:sp>
      <p:sp>
        <p:nvSpPr>
          <p:cNvPr id="24" name="Textfeld 23"/>
          <p:cNvSpPr txBox="1"/>
          <p:nvPr/>
        </p:nvSpPr>
        <p:spPr>
          <a:xfrm>
            <a:off x="8155012" y="1764407"/>
            <a:ext cx="2030407" cy="523220"/>
          </a:xfrm>
          <a:prstGeom prst="rect">
            <a:avLst/>
          </a:prstGeom>
          <a:noFill/>
        </p:spPr>
        <p:txBody>
          <a:bodyPr wrap="square" rtlCol="0">
            <a:spAutoFit/>
          </a:bodyPr>
          <a:lstStyle/>
          <a:p>
            <a:r>
              <a:rPr lang="de-CH" sz="1400" b="1" dirty="0">
                <a:solidFill>
                  <a:schemeClr val="accent3"/>
                </a:solidFill>
              </a:rPr>
              <a:t>Organisierte Lernumgebung</a:t>
            </a:r>
          </a:p>
        </p:txBody>
      </p:sp>
      <p:sp>
        <p:nvSpPr>
          <p:cNvPr id="25" name="Textfeld 24"/>
          <p:cNvSpPr txBox="1"/>
          <p:nvPr/>
        </p:nvSpPr>
        <p:spPr>
          <a:xfrm>
            <a:off x="2232887" y="3650424"/>
            <a:ext cx="1742954" cy="738664"/>
          </a:xfrm>
          <a:prstGeom prst="rect">
            <a:avLst/>
          </a:prstGeom>
          <a:noFill/>
        </p:spPr>
        <p:txBody>
          <a:bodyPr wrap="square" rtlCol="0">
            <a:spAutoFit/>
          </a:bodyPr>
          <a:lstStyle/>
          <a:p>
            <a:r>
              <a:rPr lang="de-CH" sz="1400" dirty="0">
                <a:solidFill>
                  <a:schemeClr val="accent3"/>
                </a:solidFill>
              </a:rPr>
              <a:t>Geführte Aktivität</a:t>
            </a:r>
            <a:br>
              <a:rPr lang="de-CH" sz="1400" dirty="0">
                <a:solidFill>
                  <a:schemeClr val="accent3"/>
                </a:solidFill>
              </a:rPr>
            </a:br>
            <a:r>
              <a:rPr lang="de-CH" sz="1400" dirty="0">
                <a:solidFill>
                  <a:schemeClr val="accent3"/>
                </a:solidFill>
              </a:rPr>
              <a:t>im Kreis</a:t>
            </a:r>
          </a:p>
          <a:p>
            <a:r>
              <a:rPr lang="de-CH" sz="1400" b="1" dirty="0">
                <a:solidFill>
                  <a:schemeClr val="accent3"/>
                </a:solidFill>
              </a:rPr>
              <a:t>Lernumgebung</a:t>
            </a:r>
          </a:p>
        </p:txBody>
      </p:sp>
      <p:sp>
        <p:nvSpPr>
          <p:cNvPr id="27" name="Titel 9"/>
          <p:cNvSpPr txBox="1">
            <a:spLocks/>
          </p:cNvSpPr>
          <p:nvPr/>
        </p:nvSpPr>
        <p:spPr>
          <a:xfrm>
            <a:off x="640706" y="2275269"/>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Garderobe</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28" name="Picture 2" descr="6176472e-9b2f-41dd-bf9e-9860c84f73bb@CHEP278">
            <a:extLst>
              <a:ext uri="{FF2B5EF4-FFF2-40B4-BE49-F238E27FC236}">
                <a16:creationId xmlns:a16="http://schemas.microsoft.com/office/drawing/2014/main" id="{93BE5E72-A9DC-48E9-85A3-46A13F03002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140" y="2947629"/>
            <a:ext cx="5544617" cy="3713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 descr="cid:b4491372-4d16-432e-a557-50b5d76d0c9d@CHEP278.PROD.OUTLOOK.COM">
            <a:extLst>
              <a:ext uri="{FF2B5EF4-FFF2-40B4-BE49-F238E27FC236}">
                <a16:creationId xmlns:a16="http://schemas.microsoft.com/office/drawing/2014/main" id="{AEE3349C-A4D9-43C7-A40C-1D358BC54F93}"/>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5744099" y="2947627"/>
            <a:ext cx="4647381" cy="371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9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1769" y="1395656"/>
            <a:ext cx="95536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Einblick in einen Morgen im Kindergarten</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1" name="Textfeld 20"/>
          <p:cNvSpPr txBox="1"/>
          <p:nvPr/>
        </p:nvSpPr>
        <p:spPr>
          <a:xfrm>
            <a:off x="797158" y="6732567"/>
            <a:ext cx="3235169" cy="369332"/>
          </a:xfrm>
          <a:prstGeom prst="rect">
            <a:avLst/>
          </a:prstGeom>
          <a:noFill/>
        </p:spPr>
        <p:txBody>
          <a:bodyPr wrap="square" rtlCol="0">
            <a:spAutoFit/>
          </a:bodyPr>
          <a:lstStyle/>
          <a:p>
            <a:r>
              <a:rPr lang="de-CH" dirty="0">
                <a:solidFill>
                  <a:schemeClr val="bg1"/>
                </a:solidFill>
              </a:rPr>
              <a:t>Freispiel</a:t>
            </a:r>
          </a:p>
        </p:txBody>
      </p:sp>
      <p:sp>
        <p:nvSpPr>
          <p:cNvPr id="22" name="Textfeld 21"/>
          <p:cNvSpPr txBox="1"/>
          <p:nvPr/>
        </p:nvSpPr>
        <p:spPr>
          <a:xfrm>
            <a:off x="4804917" y="6732567"/>
            <a:ext cx="2030407" cy="369332"/>
          </a:xfrm>
          <a:prstGeom prst="rect">
            <a:avLst/>
          </a:prstGeom>
          <a:noFill/>
        </p:spPr>
        <p:txBody>
          <a:bodyPr wrap="square" rtlCol="0">
            <a:spAutoFit/>
          </a:bodyPr>
          <a:lstStyle/>
          <a:p>
            <a:r>
              <a:rPr lang="de-CH" dirty="0">
                <a:solidFill>
                  <a:schemeClr val="bg1"/>
                </a:solidFill>
              </a:rPr>
              <a:t>Rollenspiele</a:t>
            </a:r>
          </a:p>
        </p:txBody>
      </p:sp>
      <p:sp>
        <p:nvSpPr>
          <p:cNvPr id="23" name="Textfeld 22"/>
          <p:cNvSpPr txBox="1"/>
          <p:nvPr/>
        </p:nvSpPr>
        <p:spPr>
          <a:xfrm>
            <a:off x="7283042" y="6732567"/>
            <a:ext cx="2597642" cy="369332"/>
          </a:xfrm>
          <a:prstGeom prst="rect">
            <a:avLst/>
          </a:prstGeom>
          <a:noFill/>
        </p:spPr>
        <p:txBody>
          <a:bodyPr wrap="square" rtlCol="0">
            <a:spAutoFit/>
          </a:bodyPr>
          <a:lstStyle/>
          <a:p>
            <a:r>
              <a:rPr lang="de-CH" dirty="0">
                <a:solidFill>
                  <a:schemeClr val="bg1"/>
                </a:solidFill>
              </a:rPr>
              <a:t>Themen- / Lernspiele</a:t>
            </a:r>
          </a:p>
        </p:txBody>
      </p:sp>
      <p:sp>
        <p:nvSpPr>
          <p:cNvPr id="24" name="Textfeld 23"/>
          <p:cNvSpPr txBox="1"/>
          <p:nvPr/>
        </p:nvSpPr>
        <p:spPr>
          <a:xfrm>
            <a:off x="8155012" y="1764407"/>
            <a:ext cx="2030407" cy="523220"/>
          </a:xfrm>
          <a:prstGeom prst="rect">
            <a:avLst/>
          </a:prstGeom>
          <a:noFill/>
        </p:spPr>
        <p:txBody>
          <a:bodyPr wrap="square" rtlCol="0">
            <a:spAutoFit/>
          </a:bodyPr>
          <a:lstStyle/>
          <a:p>
            <a:r>
              <a:rPr lang="de-CH" sz="1400" b="1" dirty="0">
                <a:solidFill>
                  <a:schemeClr val="accent3"/>
                </a:solidFill>
              </a:rPr>
              <a:t>Organisierte Lernumgebung</a:t>
            </a:r>
          </a:p>
        </p:txBody>
      </p:sp>
      <p:sp>
        <p:nvSpPr>
          <p:cNvPr id="25" name="Textfeld 24"/>
          <p:cNvSpPr txBox="1"/>
          <p:nvPr/>
        </p:nvSpPr>
        <p:spPr>
          <a:xfrm>
            <a:off x="2232887" y="3650424"/>
            <a:ext cx="1742954" cy="738664"/>
          </a:xfrm>
          <a:prstGeom prst="rect">
            <a:avLst/>
          </a:prstGeom>
          <a:noFill/>
        </p:spPr>
        <p:txBody>
          <a:bodyPr wrap="square" rtlCol="0">
            <a:spAutoFit/>
          </a:bodyPr>
          <a:lstStyle/>
          <a:p>
            <a:r>
              <a:rPr lang="de-CH" sz="1400" dirty="0">
                <a:solidFill>
                  <a:schemeClr val="accent3"/>
                </a:solidFill>
              </a:rPr>
              <a:t>Geführte Aktivität</a:t>
            </a:r>
            <a:br>
              <a:rPr lang="de-CH" sz="1400" dirty="0">
                <a:solidFill>
                  <a:schemeClr val="accent3"/>
                </a:solidFill>
              </a:rPr>
            </a:br>
            <a:r>
              <a:rPr lang="de-CH" sz="1400" dirty="0">
                <a:solidFill>
                  <a:schemeClr val="accent3"/>
                </a:solidFill>
              </a:rPr>
              <a:t>im Kreis</a:t>
            </a:r>
          </a:p>
          <a:p>
            <a:r>
              <a:rPr lang="de-CH" sz="1400" b="1" dirty="0">
                <a:solidFill>
                  <a:schemeClr val="accent3"/>
                </a:solidFill>
              </a:rPr>
              <a:t>Lernumgebung</a:t>
            </a:r>
          </a:p>
        </p:txBody>
      </p:sp>
      <p:sp>
        <p:nvSpPr>
          <p:cNvPr id="27" name="Titel 9"/>
          <p:cNvSpPr txBox="1">
            <a:spLocks/>
          </p:cNvSpPr>
          <p:nvPr/>
        </p:nvSpPr>
        <p:spPr>
          <a:xfrm>
            <a:off x="640706" y="2275269"/>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Morgenkreis</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20" name="Picture 2" descr="319ef19a-9b14-4e77-b91d-8db4e16b6dcc@CHEP278">
            <a:extLst>
              <a:ext uri="{FF2B5EF4-FFF2-40B4-BE49-F238E27FC236}">
                <a16:creationId xmlns:a16="http://schemas.microsoft.com/office/drawing/2014/main" id="{86897AAF-8490-4AC3-9502-67C76496EA5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8337" y="2989045"/>
            <a:ext cx="4840083" cy="372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8998388e-3d8d-4bfd-acd8-4257140066f9@CHEP278">
            <a:extLst>
              <a:ext uri="{FF2B5EF4-FFF2-40B4-BE49-F238E27FC236}">
                <a16:creationId xmlns:a16="http://schemas.microsoft.com/office/drawing/2014/main" id="{E3F2FBAC-41A5-46C9-856F-21AECCD9CBB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3406" y="3000766"/>
            <a:ext cx="4946131" cy="37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08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1769" y="1395656"/>
            <a:ext cx="95536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Einblick in einen Morgen im Kindergarten</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1" name="Textfeld 20"/>
          <p:cNvSpPr txBox="1"/>
          <p:nvPr/>
        </p:nvSpPr>
        <p:spPr>
          <a:xfrm>
            <a:off x="797158" y="6732567"/>
            <a:ext cx="3235169" cy="369332"/>
          </a:xfrm>
          <a:prstGeom prst="rect">
            <a:avLst/>
          </a:prstGeom>
          <a:noFill/>
        </p:spPr>
        <p:txBody>
          <a:bodyPr wrap="square" rtlCol="0">
            <a:spAutoFit/>
          </a:bodyPr>
          <a:lstStyle/>
          <a:p>
            <a:r>
              <a:rPr lang="de-CH" dirty="0">
                <a:solidFill>
                  <a:schemeClr val="bg1"/>
                </a:solidFill>
              </a:rPr>
              <a:t>Freispiel</a:t>
            </a:r>
          </a:p>
        </p:txBody>
      </p:sp>
      <p:sp>
        <p:nvSpPr>
          <p:cNvPr id="22" name="Textfeld 21"/>
          <p:cNvSpPr txBox="1"/>
          <p:nvPr/>
        </p:nvSpPr>
        <p:spPr>
          <a:xfrm>
            <a:off x="4804917" y="6732567"/>
            <a:ext cx="2030407" cy="369332"/>
          </a:xfrm>
          <a:prstGeom prst="rect">
            <a:avLst/>
          </a:prstGeom>
          <a:noFill/>
        </p:spPr>
        <p:txBody>
          <a:bodyPr wrap="square" rtlCol="0">
            <a:spAutoFit/>
          </a:bodyPr>
          <a:lstStyle/>
          <a:p>
            <a:r>
              <a:rPr lang="de-CH" dirty="0">
                <a:solidFill>
                  <a:schemeClr val="bg1"/>
                </a:solidFill>
              </a:rPr>
              <a:t>Rollenspiele</a:t>
            </a:r>
          </a:p>
        </p:txBody>
      </p:sp>
      <p:sp>
        <p:nvSpPr>
          <p:cNvPr id="23" name="Textfeld 22"/>
          <p:cNvSpPr txBox="1"/>
          <p:nvPr/>
        </p:nvSpPr>
        <p:spPr>
          <a:xfrm>
            <a:off x="7283042" y="6732567"/>
            <a:ext cx="2597642" cy="369332"/>
          </a:xfrm>
          <a:prstGeom prst="rect">
            <a:avLst/>
          </a:prstGeom>
          <a:noFill/>
        </p:spPr>
        <p:txBody>
          <a:bodyPr wrap="square" rtlCol="0">
            <a:spAutoFit/>
          </a:bodyPr>
          <a:lstStyle/>
          <a:p>
            <a:r>
              <a:rPr lang="de-CH" dirty="0">
                <a:solidFill>
                  <a:schemeClr val="bg1"/>
                </a:solidFill>
              </a:rPr>
              <a:t>Themen- / Lernspiele</a:t>
            </a:r>
          </a:p>
        </p:txBody>
      </p:sp>
      <p:sp>
        <p:nvSpPr>
          <p:cNvPr id="24" name="Textfeld 23"/>
          <p:cNvSpPr txBox="1"/>
          <p:nvPr/>
        </p:nvSpPr>
        <p:spPr>
          <a:xfrm>
            <a:off x="8155012" y="1764407"/>
            <a:ext cx="2030407" cy="523220"/>
          </a:xfrm>
          <a:prstGeom prst="rect">
            <a:avLst/>
          </a:prstGeom>
          <a:noFill/>
        </p:spPr>
        <p:txBody>
          <a:bodyPr wrap="square" rtlCol="0">
            <a:spAutoFit/>
          </a:bodyPr>
          <a:lstStyle/>
          <a:p>
            <a:r>
              <a:rPr lang="de-CH" sz="1400" b="1" dirty="0">
                <a:solidFill>
                  <a:schemeClr val="accent3"/>
                </a:solidFill>
              </a:rPr>
              <a:t>Organisierte Lernumgebung</a:t>
            </a:r>
          </a:p>
        </p:txBody>
      </p:sp>
      <p:sp>
        <p:nvSpPr>
          <p:cNvPr id="25" name="Textfeld 24"/>
          <p:cNvSpPr txBox="1"/>
          <p:nvPr/>
        </p:nvSpPr>
        <p:spPr>
          <a:xfrm>
            <a:off x="2232887" y="3650424"/>
            <a:ext cx="1742954" cy="738664"/>
          </a:xfrm>
          <a:prstGeom prst="rect">
            <a:avLst/>
          </a:prstGeom>
          <a:noFill/>
        </p:spPr>
        <p:txBody>
          <a:bodyPr wrap="square" rtlCol="0">
            <a:spAutoFit/>
          </a:bodyPr>
          <a:lstStyle/>
          <a:p>
            <a:r>
              <a:rPr lang="de-CH" sz="1400" dirty="0">
                <a:solidFill>
                  <a:schemeClr val="accent3"/>
                </a:solidFill>
              </a:rPr>
              <a:t>Geführte Aktivität</a:t>
            </a:r>
            <a:br>
              <a:rPr lang="de-CH" sz="1400" dirty="0">
                <a:solidFill>
                  <a:schemeClr val="accent3"/>
                </a:solidFill>
              </a:rPr>
            </a:br>
            <a:r>
              <a:rPr lang="de-CH" sz="1400" dirty="0">
                <a:solidFill>
                  <a:schemeClr val="accent3"/>
                </a:solidFill>
              </a:rPr>
              <a:t>im Kreis</a:t>
            </a:r>
          </a:p>
          <a:p>
            <a:r>
              <a:rPr lang="de-CH" sz="1400" b="1" dirty="0">
                <a:solidFill>
                  <a:schemeClr val="accent3"/>
                </a:solidFill>
              </a:rPr>
              <a:t>Lernumgebung</a:t>
            </a:r>
          </a:p>
        </p:txBody>
      </p:sp>
      <p:sp>
        <p:nvSpPr>
          <p:cNvPr id="27" name="Titel 9"/>
          <p:cNvSpPr txBox="1">
            <a:spLocks/>
          </p:cNvSpPr>
          <p:nvPr/>
        </p:nvSpPr>
        <p:spPr>
          <a:xfrm>
            <a:off x="640706" y="2275269"/>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Geführte Sequenz </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28" name="Picture 3" descr="bb1902f8-96b2-4647-b1ba-e106eb9124e0@CHEP278">
            <a:extLst>
              <a:ext uri="{FF2B5EF4-FFF2-40B4-BE49-F238E27FC236}">
                <a16:creationId xmlns:a16="http://schemas.microsoft.com/office/drawing/2014/main" id="{2A0A5B37-467C-4B46-B44F-5B17727CDB9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999" y="2916535"/>
            <a:ext cx="5706821" cy="428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830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78148" y="1699654"/>
            <a:ext cx="10009112"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6600" b="1" i="0" u="none" strike="noStrike" cap="none" normalizeH="0" baseline="0" dirty="0">
                <a:ln>
                  <a:noFill/>
                </a:ln>
                <a:solidFill>
                  <a:schemeClr val="tx1"/>
                </a:solidFill>
                <a:effectLst/>
                <a:latin typeface="Arial" pitchFamily="34" charset="0"/>
                <a:ea typeface="Times New Roman" pitchFamily="18" charset="0"/>
                <a:cs typeface="Arial" pitchFamily="34" charset="0"/>
              </a:rPr>
              <a:t>Herzlich willkommen!</a:t>
            </a:r>
          </a:p>
          <a:p>
            <a:pPr marL="0" marR="0" lvl="0" indent="0" algn="ctr" defTabSz="914400" rtl="0" eaLnBrk="1" fontAlgn="base" latinLnBrk="0" hangingPunct="1">
              <a:lnSpc>
                <a:spcPct val="100000"/>
              </a:lnSpc>
              <a:spcBef>
                <a:spcPct val="0"/>
              </a:spcBef>
              <a:spcAft>
                <a:spcPct val="0"/>
              </a:spcAft>
              <a:buClrTx/>
              <a:buSzTx/>
              <a:buFontTx/>
              <a:buNone/>
              <a:tabLst/>
            </a:pPr>
            <a:endParaRPr lang="de-CH" sz="2800" b="1"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de-CH" sz="4000" b="1" dirty="0">
                <a:latin typeface="Arial" pitchFamily="34" charset="0"/>
                <a:cs typeface="Arial" pitchFamily="34" charset="0"/>
              </a:rPr>
              <a:t>Elternabend</a:t>
            </a:r>
          </a:p>
          <a:p>
            <a:pPr marL="0" marR="0" lvl="0" indent="0" algn="ctr" defTabSz="914400" rtl="0" eaLnBrk="1" fontAlgn="base" latinLnBrk="0" hangingPunct="1">
              <a:lnSpc>
                <a:spcPct val="100000"/>
              </a:lnSpc>
              <a:spcBef>
                <a:spcPct val="0"/>
              </a:spcBef>
              <a:spcAft>
                <a:spcPct val="0"/>
              </a:spcAft>
              <a:buClrTx/>
              <a:buSzTx/>
              <a:buFontTx/>
              <a:buNone/>
              <a:tabLst/>
            </a:pPr>
            <a:r>
              <a:rPr lang="de-CH" sz="4000" b="1" dirty="0" smtClean="0">
                <a:latin typeface="Arial" pitchFamily="34" charset="0"/>
                <a:cs typeface="Arial" pitchFamily="34" charset="0"/>
              </a:rPr>
              <a:t>Kindergarten-Eintritt</a:t>
            </a:r>
          </a:p>
          <a:p>
            <a:pPr marL="0" marR="0" lvl="0" indent="0" algn="ctr" defTabSz="914400" rtl="0" eaLnBrk="1" fontAlgn="base" latinLnBrk="0" hangingPunct="1">
              <a:lnSpc>
                <a:spcPct val="100000"/>
              </a:lnSpc>
              <a:spcBef>
                <a:spcPct val="0"/>
              </a:spcBef>
              <a:spcAft>
                <a:spcPct val="0"/>
              </a:spcAft>
              <a:buClrTx/>
              <a:buSzTx/>
              <a:buFontTx/>
              <a:buNone/>
              <a:tabLst/>
            </a:pPr>
            <a:endParaRPr lang="de-CH" sz="4000" b="1"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de-CH" sz="4400" b="1" dirty="0" smtClean="0">
                <a:latin typeface="Arial" pitchFamily="34" charset="0"/>
                <a:cs typeface="Arial" pitchFamily="34" charset="0"/>
              </a:rPr>
              <a:t>Schule Olten</a:t>
            </a:r>
            <a:endParaRPr lang="de-CH" sz="4400" b="1"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de-CH" sz="4000" b="1"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de-CH" sz="3200" dirty="0" smtClean="0">
                <a:latin typeface="Arial" pitchFamily="34" charset="0"/>
                <a:cs typeface="Arial" pitchFamily="34" charset="0"/>
              </a:rPr>
              <a:t>17.01.2024</a:t>
            </a:r>
            <a:endParaRPr lang="de-CH" sz="3200" dirty="0">
              <a:latin typeface="Arial" pitchFamily="34" charset="0"/>
              <a:cs typeface="Arial" pitchFamily="34" charset="0"/>
            </a:endParaRP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1769" y="1395656"/>
            <a:ext cx="95536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Einblick in einen Morgen im Kindergarten</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1" name="Textfeld 20"/>
          <p:cNvSpPr txBox="1"/>
          <p:nvPr/>
        </p:nvSpPr>
        <p:spPr>
          <a:xfrm>
            <a:off x="797158" y="6732567"/>
            <a:ext cx="3235169" cy="369332"/>
          </a:xfrm>
          <a:prstGeom prst="rect">
            <a:avLst/>
          </a:prstGeom>
          <a:noFill/>
        </p:spPr>
        <p:txBody>
          <a:bodyPr wrap="square" rtlCol="0">
            <a:spAutoFit/>
          </a:bodyPr>
          <a:lstStyle/>
          <a:p>
            <a:r>
              <a:rPr lang="de-CH" dirty="0">
                <a:solidFill>
                  <a:schemeClr val="bg1"/>
                </a:solidFill>
              </a:rPr>
              <a:t>Freispiel</a:t>
            </a:r>
          </a:p>
        </p:txBody>
      </p:sp>
      <p:sp>
        <p:nvSpPr>
          <p:cNvPr id="22" name="Textfeld 21"/>
          <p:cNvSpPr txBox="1"/>
          <p:nvPr/>
        </p:nvSpPr>
        <p:spPr>
          <a:xfrm>
            <a:off x="4804917" y="6732567"/>
            <a:ext cx="2030407" cy="369332"/>
          </a:xfrm>
          <a:prstGeom prst="rect">
            <a:avLst/>
          </a:prstGeom>
          <a:noFill/>
        </p:spPr>
        <p:txBody>
          <a:bodyPr wrap="square" rtlCol="0">
            <a:spAutoFit/>
          </a:bodyPr>
          <a:lstStyle/>
          <a:p>
            <a:r>
              <a:rPr lang="de-CH" dirty="0">
                <a:solidFill>
                  <a:schemeClr val="bg1"/>
                </a:solidFill>
              </a:rPr>
              <a:t>Rollenspiele</a:t>
            </a:r>
          </a:p>
        </p:txBody>
      </p:sp>
      <p:sp>
        <p:nvSpPr>
          <p:cNvPr id="23" name="Textfeld 22"/>
          <p:cNvSpPr txBox="1"/>
          <p:nvPr/>
        </p:nvSpPr>
        <p:spPr>
          <a:xfrm>
            <a:off x="7283042" y="6732567"/>
            <a:ext cx="2597642" cy="369332"/>
          </a:xfrm>
          <a:prstGeom prst="rect">
            <a:avLst/>
          </a:prstGeom>
          <a:noFill/>
        </p:spPr>
        <p:txBody>
          <a:bodyPr wrap="square" rtlCol="0">
            <a:spAutoFit/>
          </a:bodyPr>
          <a:lstStyle/>
          <a:p>
            <a:r>
              <a:rPr lang="de-CH" dirty="0">
                <a:solidFill>
                  <a:schemeClr val="bg1"/>
                </a:solidFill>
              </a:rPr>
              <a:t>Themen- / Lernspiele</a:t>
            </a:r>
          </a:p>
        </p:txBody>
      </p:sp>
      <p:sp>
        <p:nvSpPr>
          <p:cNvPr id="24" name="Textfeld 23"/>
          <p:cNvSpPr txBox="1"/>
          <p:nvPr/>
        </p:nvSpPr>
        <p:spPr>
          <a:xfrm>
            <a:off x="8155012" y="1764407"/>
            <a:ext cx="2030407" cy="523220"/>
          </a:xfrm>
          <a:prstGeom prst="rect">
            <a:avLst/>
          </a:prstGeom>
          <a:noFill/>
        </p:spPr>
        <p:txBody>
          <a:bodyPr wrap="square" rtlCol="0">
            <a:spAutoFit/>
          </a:bodyPr>
          <a:lstStyle/>
          <a:p>
            <a:r>
              <a:rPr lang="de-CH" sz="1400" b="1" dirty="0">
                <a:solidFill>
                  <a:schemeClr val="accent3"/>
                </a:solidFill>
              </a:rPr>
              <a:t>Organisierte Lernumgebung</a:t>
            </a:r>
          </a:p>
        </p:txBody>
      </p:sp>
      <p:sp>
        <p:nvSpPr>
          <p:cNvPr id="25" name="Textfeld 24"/>
          <p:cNvSpPr txBox="1"/>
          <p:nvPr/>
        </p:nvSpPr>
        <p:spPr>
          <a:xfrm>
            <a:off x="2232887" y="3650424"/>
            <a:ext cx="1742954" cy="738664"/>
          </a:xfrm>
          <a:prstGeom prst="rect">
            <a:avLst/>
          </a:prstGeom>
          <a:noFill/>
        </p:spPr>
        <p:txBody>
          <a:bodyPr wrap="square" rtlCol="0">
            <a:spAutoFit/>
          </a:bodyPr>
          <a:lstStyle/>
          <a:p>
            <a:r>
              <a:rPr lang="de-CH" sz="1400" dirty="0">
                <a:solidFill>
                  <a:schemeClr val="accent3"/>
                </a:solidFill>
              </a:rPr>
              <a:t>Geführte Aktivität</a:t>
            </a:r>
            <a:br>
              <a:rPr lang="de-CH" sz="1400" dirty="0">
                <a:solidFill>
                  <a:schemeClr val="accent3"/>
                </a:solidFill>
              </a:rPr>
            </a:br>
            <a:r>
              <a:rPr lang="de-CH" sz="1400" dirty="0">
                <a:solidFill>
                  <a:schemeClr val="accent3"/>
                </a:solidFill>
              </a:rPr>
              <a:t>im Kreis</a:t>
            </a:r>
          </a:p>
          <a:p>
            <a:r>
              <a:rPr lang="de-CH" sz="1400" b="1" dirty="0">
                <a:solidFill>
                  <a:schemeClr val="accent3"/>
                </a:solidFill>
              </a:rPr>
              <a:t>Lernumgebung</a:t>
            </a:r>
          </a:p>
        </p:txBody>
      </p:sp>
      <p:sp>
        <p:nvSpPr>
          <p:cNvPr id="27" name="Titel 9"/>
          <p:cNvSpPr txBox="1">
            <a:spLocks/>
          </p:cNvSpPr>
          <p:nvPr/>
        </p:nvSpPr>
        <p:spPr>
          <a:xfrm>
            <a:off x="640706" y="2275269"/>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Freispiel mit angeleiteten Angeboten</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19" name="Picture 2" descr="ff01f330-b93a-42a7-9d88-a0d266b341c6@CHEP278">
            <a:extLst>
              <a:ext uri="{FF2B5EF4-FFF2-40B4-BE49-F238E27FC236}">
                <a16:creationId xmlns:a16="http://schemas.microsoft.com/office/drawing/2014/main" id="{55E8256F-5643-4285-B450-36681A6B7D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132" y="2967358"/>
            <a:ext cx="3466981" cy="260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0d90a3ae-09e9-4520-809a-b873d72de7c4@CHEP278">
            <a:extLst>
              <a:ext uri="{FF2B5EF4-FFF2-40B4-BE49-F238E27FC236}">
                <a16:creationId xmlns:a16="http://schemas.microsoft.com/office/drawing/2014/main" id="{CA8D45A1-96D9-4C53-AF83-7B888E088CE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6778406" y="3292919"/>
            <a:ext cx="4163200" cy="31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64815d2d-7ae7-4a8a-8343-48fb1fd20f14@CHEP278">
            <a:extLst>
              <a:ext uri="{FF2B5EF4-FFF2-40B4-BE49-F238E27FC236}">
                <a16:creationId xmlns:a16="http://schemas.microsoft.com/office/drawing/2014/main" id="{5B4D018D-6168-409F-AB6C-70C84E2084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62524" y="4786701"/>
            <a:ext cx="3466980" cy="260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828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1769" y="1395656"/>
            <a:ext cx="95536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Einblick in einen Morgen im Kindergarten</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1" name="Textfeld 20"/>
          <p:cNvSpPr txBox="1"/>
          <p:nvPr/>
        </p:nvSpPr>
        <p:spPr>
          <a:xfrm>
            <a:off x="797158" y="6732567"/>
            <a:ext cx="3235169" cy="369332"/>
          </a:xfrm>
          <a:prstGeom prst="rect">
            <a:avLst/>
          </a:prstGeom>
          <a:noFill/>
        </p:spPr>
        <p:txBody>
          <a:bodyPr wrap="square" rtlCol="0">
            <a:spAutoFit/>
          </a:bodyPr>
          <a:lstStyle/>
          <a:p>
            <a:r>
              <a:rPr lang="de-CH" dirty="0">
                <a:solidFill>
                  <a:schemeClr val="bg1"/>
                </a:solidFill>
              </a:rPr>
              <a:t>Freispiel</a:t>
            </a:r>
          </a:p>
        </p:txBody>
      </p:sp>
      <p:sp>
        <p:nvSpPr>
          <p:cNvPr id="22" name="Textfeld 21"/>
          <p:cNvSpPr txBox="1"/>
          <p:nvPr/>
        </p:nvSpPr>
        <p:spPr>
          <a:xfrm>
            <a:off x="4804917" y="6732567"/>
            <a:ext cx="2030407" cy="369332"/>
          </a:xfrm>
          <a:prstGeom prst="rect">
            <a:avLst/>
          </a:prstGeom>
          <a:noFill/>
        </p:spPr>
        <p:txBody>
          <a:bodyPr wrap="square" rtlCol="0">
            <a:spAutoFit/>
          </a:bodyPr>
          <a:lstStyle/>
          <a:p>
            <a:r>
              <a:rPr lang="de-CH" dirty="0">
                <a:solidFill>
                  <a:schemeClr val="bg1"/>
                </a:solidFill>
              </a:rPr>
              <a:t>Rollenspiele</a:t>
            </a:r>
          </a:p>
        </p:txBody>
      </p:sp>
      <p:sp>
        <p:nvSpPr>
          <p:cNvPr id="23" name="Textfeld 22"/>
          <p:cNvSpPr txBox="1"/>
          <p:nvPr/>
        </p:nvSpPr>
        <p:spPr>
          <a:xfrm>
            <a:off x="7283042" y="6732567"/>
            <a:ext cx="2597642" cy="369332"/>
          </a:xfrm>
          <a:prstGeom prst="rect">
            <a:avLst/>
          </a:prstGeom>
          <a:noFill/>
        </p:spPr>
        <p:txBody>
          <a:bodyPr wrap="square" rtlCol="0">
            <a:spAutoFit/>
          </a:bodyPr>
          <a:lstStyle/>
          <a:p>
            <a:r>
              <a:rPr lang="de-CH" dirty="0">
                <a:solidFill>
                  <a:schemeClr val="bg1"/>
                </a:solidFill>
              </a:rPr>
              <a:t>Themen- / Lernspiele</a:t>
            </a:r>
          </a:p>
        </p:txBody>
      </p:sp>
      <p:sp>
        <p:nvSpPr>
          <p:cNvPr id="24" name="Textfeld 23"/>
          <p:cNvSpPr txBox="1"/>
          <p:nvPr/>
        </p:nvSpPr>
        <p:spPr>
          <a:xfrm>
            <a:off x="8155012" y="1764407"/>
            <a:ext cx="2030407" cy="523220"/>
          </a:xfrm>
          <a:prstGeom prst="rect">
            <a:avLst/>
          </a:prstGeom>
          <a:noFill/>
        </p:spPr>
        <p:txBody>
          <a:bodyPr wrap="square" rtlCol="0">
            <a:spAutoFit/>
          </a:bodyPr>
          <a:lstStyle/>
          <a:p>
            <a:r>
              <a:rPr lang="de-CH" sz="1400" b="1" dirty="0">
                <a:solidFill>
                  <a:schemeClr val="accent3"/>
                </a:solidFill>
              </a:rPr>
              <a:t>Organisierte Lernumgebung</a:t>
            </a:r>
          </a:p>
        </p:txBody>
      </p:sp>
      <p:sp>
        <p:nvSpPr>
          <p:cNvPr id="25" name="Textfeld 24"/>
          <p:cNvSpPr txBox="1"/>
          <p:nvPr/>
        </p:nvSpPr>
        <p:spPr>
          <a:xfrm>
            <a:off x="2232887" y="3650424"/>
            <a:ext cx="1742954" cy="738664"/>
          </a:xfrm>
          <a:prstGeom prst="rect">
            <a:avLst/>
          </a:prstGeom>
          <a:noFill/>
        </p:spPr>
        <p:txBody>
          <a:bodyPr wrap="square" rtlCol="0">
            <a:spAutoFit/>
          </a:bodyPr>
          <a:lstStyle/>
          <a:p>
            <a:r>
              <a:rPr lang="de-CH" sz="1400" dirty="0">
                <a:solidFill>
                  <a:schemeClr val="accent3"/>
                </a:solidFill>
              </a:rPr>
              <a:t>Geführte Aktivität</a:t>
            </a:r>
            <a:br>
              <a:rPr lang="de-CH" sz="1400" dirty="0">
                <a:solidFill>
                  <a:schemeClr val="accent3"/>
                </a:solidFill>
              </a:rPr>
            </a:br>
            <a:r>
              <a:rPr lang="de-CH" sz="1400" dirty="0">
                <a:solidFill>
                  <a:schemeClr val="accent3"/>
                </a:solidFill>
              </a:rPr>
              <a:t>im Kreis</a:t>
            </a:r>
          </a:p>
          <a:p>
            <a:r>
              <a:rPr lang="de-CH" sz="1400" b="1" dirty="0">
                <a:solidFill>
                  <a:schemeClr val="accent3"/>
                </a:solidFill>
              </a:rPr>
              <a:t>Lernumgebung</a:t>
            </a:r>
          </a:p>
        </p:txBody>
      </p:sp>
      <p:sp>
        <p:nvSpPr>
          <p:cNvPr id="27" name="Titel 9"/>
          <p:cNvSpPr txBox="1">
            <a:spLocks/>
          </p:cNvSpPr>
          <p:nvPr/>
        </p:nvSpPr>
        <p:spPr>
          <a:xfrm>
            <a:off x="640706" y="2275269"/>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Freispiel mit angeleiteten Angeboten</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28" name="Picture 2" descr="5d10df87-2344-4ead-bbce-0458751216b1@CHEP278">
            <a:extLst>
              <a:ext uri="{FF2B5EF4-FFF2-40B4-BE49-F238E27FC236}">
                <a16:creationId xmlns:a16="http://schemas.microsoft.com/office/drawing/2014/main" id="{6344208F-F190-4BA8-B0BF-5B54DD3F5C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68098" y="3508760"/>
            <a:ext cx="4369967" cy="327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 descr="bb8c5969-04b2-42f1-ad3e-f67d00ebb43d@CHEP278">
            <a:extLst>
              <a:ext uri="{FF2B5EF4-FFF2-40B4-BE49-F238E27FC236}">
                <a16:creationId xmlns:a16="http://schemas.microsoft.com/office/drawing/2014/main" id="{B44CEE0B-CFC5-408F-AFE0-7A8777B7CD2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96215" y="2962514"/>
            <a:ext cx="3195784" cy="23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e388c724-3dc3-43f1-967c-e1fc6a6502d7@CHEP278">
            <a:extLst>
              <a:ext uri="{FF2B5EF4-FFF2-40B4-BE49-F238E27FC236}">
                <a16:creationId xmlns:a16="http://schemas.microsoft.com/office/drawing/2014/main" id="{B2CD62FC-FCE4-4AC8-AEF6-9A0CEEF0E96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9830" y="2962514"/>
            <a:ext cx="3456385"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218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1769" y="1395656"/>
            <a:ext cx="95536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Einblick in einen Morgen im Kindergarten</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1" name="Textfeld 20"/>
          <p:cNvSpPr txBox="1"/>
          <p:nvPr/>
        </p:nvSpPr>
        <p:spPr>
          <a:xfrm>
            <a:off x="797158" y="6732567"/>
            <a:ext cx="3235169" cy="369332"/>
          </a:xfrm>
          <a:prstGeom prst="rect">
            <a:avLst/>
          </a:prstGeom>
          <a:noFill/>
        </p:spPr>
        <p:txBody>
          <a:bodyPr wrap="square" rtlCol="0">
            <a:spAutoFit/>
          </a:bodyPr>
          <a:lstStyle/>
          <a:p>
            <a:r>
              <a:rPr lang="de-CH" dirty="0">
                <a:solidFill>
                  <a:schemeClr val="bg1"/>
                </a:solidFill>
              </a:rPr>
              <a:t>Freispiel</a:t>
            </a:r>
          </a:p>
        </p:txBody>
      </p:sp>
      <p:sp>
        <p:nvSpPr>
          <p:cNvPr id="22" name="Textfeld 21"/>
          <p:cNvSpPr txBox="1"/>
          <p:nvPr/>
        </p:nvSpPr>
        <p:spPr>
          <a:xfrm>
            <a:off x="4804917" y="6732567"/>
            <a:ext cx="2030407" cy="369332"/>
          </a:xfrm>
          <a:prstGeom prst="rect">
            <a:avLst/>
          </a:prstGeom>
          <a:noFill/>
        </p:spPr>
        <p:txBody>
          <a:bodyPr wrap="square" rtlCol="0">
            <a:spAutoFit/>
          </a:bodyPr>
          <a:lstStyle/>
          <a:p>
            <a:r>
              <a:rPr lang="de-CH" dirty="0">
                <a:solidFill>
                  <a:schemeClr val="bg1"/>
                </a:solidFill>
              </a:rPr>
              <a:t>Rollenspiele</a:t>
            </a:r>
          </a:p>
        </p:txBody>
      </p:sp>
      <p:sp>
        <p:nvSpPr>
          <p:cNvPr id="24" name="Textfeld 23"/>
          <p:cNvSpPr txBox="1"/>
          <p:nvPr/>
        </p:nvSpPr>
        <p:spPr>
          <a:xfrm>
            <a:off x="8155012" y="1764407"/>
            <a:ext cx="2030407" cy="523220"/>
          </a:xfrm>
          <a:prstGeom prst="rect">
            <a:avLst/>
          </a:prstGeom>
          <a:noFill/>
        </p:spPr>
        <p:txBody>
          <a:bodyPr wrap="square" rtlCol="0">
            <a:spAutoFit/>
          </a:bodyPr>
          <a:lstStyle/>
          <a:p>
            <a:r>
              <a:rPr lang="de-CH" sz="1400" b="1" dirty="0">
                <a:solidFill>
                  <a:schemeClr val="accent3"/>
                </a:solidFill>
              </a:rPr>
              <a:t>Organisierte Lernumgebung</a:t>
            </a:r>
          </a:p>
        </p:txBody>
      </p:sp>
      <p:sp>
        <p:nvSpPr>
          <p:cNvPr id="25" name="Textfeld 24"/>
          <p:cNvSpPr txBox="1"/>
          <p:nvPr/>
        </p:nvSpPr>
        <p:spPr>
          <a:xfrm>
            <a:off x="2232887" y="3650424"/>
            <a:ext cx="1742954" cy="738664"/>
          </a:xfrm>
          <a:prstGeom prst="rect">
            <a:avLst/>
          </a:prstGeom>
          <a:noFill/>
        </p:spPr>
        <p:txBody>
          <a:bodyPr wrap="square" rtlCol="0">
            <a:spAutoFit/>
          </a:bodyPr>
          <a:lstStyle/>
          <a:p>
            <a:r>
              <a:rPr lang="de-CH" sz="1400" dirty="0">
                <a:solidFill>
                  <a:schemeClr val="accent3"/>
                </a:solidFill>
              </a:rPr>
              <a:t>Geführte Aktivität</a:t>
            </a:r>
            <a:br>
              <a:rPr lang="de-CH" sz="1400" dirty="0">
                <a:solidFill>
                  <a:schemeClr val="accent3"/>
                </a:solidFill>
              </a:rPr>
            </a:br>
            <a:r>
              <a:rPr lang="de-CH" sz="1400" dirty="0">
                <a:solidFill>
                  <a:schemeClr val="accent3"/>
                </a:solidFill>
              </a:rPr>
              <a:t>im Kreis</a:t>
            </a:r>
          </a:p>
          <a:p>
            <a:r>
              <a:rPr lang="de-CH" sz="1400" b="1" dirty="0">
                <a:solidFill>
                  <a:schemeClr val="accent3"/>
                </a:solidFill>
              </a:rPr>
              <a:t>Lernumgebung</a:t>
            </a:r>
          </a:p>
        </p:txBody>
      </p:sp>
      <p:sp>
        <p:nvSpPr>
          <p:cNvPr id="27" name="Titel 9"/>
          <p:cNvSpPr txBox="1">
            <a:spLocks/>
          </p:cNvSpPr>
          <p:nvPr/>
        </p:nvSpPr>
        <p:spPr>
          <a:xfrm>
            <a:off x="640706" y="2275269"/>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Freispiel mit angeleiteten Angeboten</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26" name="Picture 2" descr="cd9645d8-079f-4525-af5b-5d2279f67b60@CHEP278">
            <a:extLst>
              <a:ext uri="{FF2B5EF4-FFF2-40B4-BE49-F238E27FC236}">
                <a16:creationId xmlns:a16="http://schemas.microsoft.com/office/drawing/2014/main" id="{B83199A5-E6C7-485A-B231-9769183573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19069" y="3587525"/>
            <a:ext cx="4161349" cy="31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bf317839-6010-417b-864a-18e2669eb3f6@CHEP278">
            <a:extLst>
              <a:ext uri="{FF2B5EF4-FFF2-40B4-BE49-F238E27FC236}">
                <a16:creationId xmlns:a16="http://schemas.microsoft.com/office/drawing/2014/main" id="{39163FDF-E3E8-41D7-8CF4-D1C9985D53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22112" y="3067355"/>
            <a:ext cx="3449020" cy="258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6971930" y="3064417"/>
            <a:ext cx="3343322" cy="2589704"/>
            <a:chOff x="6971930" y="3064417"/>
            <a:chExt cx="3343322" cy="2589704"/>
          </a:xfrm>
        </p:grpSpPr>
        <p:pic>
          <p:nvPicPr>
            <p:cNvPr id="31" name="Picture 3" descr="1606e317-2e8e-4e46-b9be-59a167bfda5f@CHEP278">
              <a:extLst>
                <a:ext uri="{FF2B5EF4-FFF2-40B4-BE49-F238E27FC236}">
                  <a16:creationId xmlns:a16="http://schemas.microsoft.com/office/drawing/2014/main" id="{CD43D105-A822-48EB-BF0F-DFD8E6236AF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71930" y="3064417"/>
              <a:ext cx="3343322" cy="258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14">
              <p14:nvContentPartPr>
                <p14:cNvPr id="33" name="Freihand 32">
                  <a:extLst>
                    <a:ext uri="{FF2B5EF4-FFF2-40B4-BE49-F238E27FC236}">
                      <a16:creationId xmlns:a16="http://schemas.microsoft.com/office/drawing/2014/main" id="{18E1836D-C3DA-4909-AD19-93472D5DF331}"/>
                    </a:ext>
                  </a:extLst>
                </p14:cNvPr>
                <p14:cNvContentPartPr/>
                <p14:nvPr/>
              </p14:nvContentPartPr>
              <p14:xfrm>
                <a:off x="7925922" y="3650424"/>
                <a:ext cx="690545" cy="276281"/>
              </p14:xfrm>
            </p:contentPart>
          </mc:Choice>
          <mc:Fallback xmlns="">
            <p:pic>
              <p:nvPicPr>
                <p:cNvPr id="33" name="Freihand 32">
                  <a:extLst>
                    <a:ext uri="{FF2B5EF4-FFF2-40B4-BE49-F238E27FC236}">
                      <a16:creationId xmlns:a16="http://schemas.microsoft.com/office/drawing/2014/main" id="{18E1836D-C3DA-4909-AD19-93472D5DF331}"/>
                    </a:ext>
                  </a:extLst>
                </p:cNvPr>
                <p:cNvPicPr/>
                <p:nvPr/>
              </p:nvPicPr>
              <p:blipFill>
                <a:blip r:embed="rId15"/>
                <a:stretch>
                  <a:fillRect/>
                </a:stretch>
              </p:blipFill>
              <p:spPr>
                <a:xfrm>
                  <a:off x="7871945" y="3542502"/>
                  <a:ext cx="798499" cy="492126"/>
                </a:xfrm>
                <a:prstGeom prst="rect">
                  <a:avLst/>
                </a:prstGeom>
              </p:spPr>
            </p:pic>
          </mc:Fallback>
        </mc:AlternateContent>
      </p:grpSp>
    </p:spTree>
    <p:extLst>
      <p:ext uri="{BB962C8B-B14F-4D97-AF65-F5344CB8AC3E}">
        <p14:creationId xmlns:p14="http://schemas.microsoft.com/office/powerpoint/2010/main" val="127277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1769" y="1395656"/>
            <a:ext cx="95536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Einblick in einen Morgen im Kindergarten</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1" name="Textfeld 20"/>
          <p:cNvSpPr txBox="1"/>
          <p:nvPr/>
        </p:nvSpPr>
        <p:spPr>
          <a:xfrm>
            <a:off x="797158" y="6732567"/>
            <a:ext cx="3235169" cy="369332"/>
          </a:xfrm>
          <a:prstGeom prst="rect">
            <a:avLst/>
          </a:prstGeom>
          <a:noFill/>
        </p:spPr>
        <p:txBody>
          <a:bodyPr wrap="square" rtlCol="0">
            <a:spAutoFit/>
          </a:bodyPr>
          <a:lstStyle/>
          <a:p>
            <a:r>
              <a:rPr lang="de-CH" dirty="0">
                <a:solidFill>
                  <a:schemeClr val="bg1"/>
                </a:solidFill>
              </a:rPr>
              <a:t>Freispiel</a:t>
            </a:r>
          </a:p>
        </p:txBody>
      </p:sp>
      <p:sp>
        <p:nvSpPr>
          <p:cNvPr id="22" name="Textfeld 21"/>
          <p:cNvSpPr txBox="1"/>
          <p:nvPr/>
        </p:nvSpPr>
        <p:spPr>
          <a:xfrm>
            <a:off x="4804917" y="6732567"/>
            <a:ext cx="2030407" cy="369332"/>
          </a:xfrm>
          <a:prstGeom prst="rect">
            <a:avLst/>
          </a:prstGeom>
          <a:noFill/>
        </p:spPr>
        <p:txBody>
          <a:bodyPr wrap="square" rtlCol="0">
            <a:spAutoFit/>
          </a:bodyPr>
          <a:lstStyle/>
          <a:p>
            <a:r>
              <a:rPr lang="de-CH" dirty="0">
                <a:solidFill>
                  <a:schemeClr val="bg1"/>
                </a:solidFill>
              </a:rPr>
              <a:t>Rollenspiele</a:t>
            </a:r>
          </a:p>
        </p:txBody>
      </p:sp>
      <p:sp>
        <p:nvSpPr>
          <p:cNvPr id="24" name="Textfeld 23"/>
          <p:cNvSpPr txBox="1"/>
          <p:nvPr/>
        </p:nvSpPr>
        <p:spPr>
          <a:xfrm>
            <a:off x="8155012" y="1764407"/>
            <a:ext cx="2030407" cy="523220"/>
          </a:xfrm>
          <a:prstGeom prst="rect">
            <a:avLst/>
          </a:prstGeom>
          <a:noFill/>
        </p:spPr>
        <p:txBody>
          <a:bodyPr wrap="square" rtlCol="0">
            <a:spAutoFit/>
          </a:bodyPr>
          <a:lstStyle/>
          <a:p>
            <a:r>
              <a:rPr lang="de-CH" sz="1400" b="1" dirty="0">
                <a:solidFill>
                  <a:schemeClr val="accent3"/>
                </a:solidFill>
              </a:rPr>
              <a:t>Organisierte Lernumgebung</a:t>
            </a:r>
          </a:p>
        </p:txBody>
      </p:sp>
      <p:sp>
        <p:nvSpPr>
          <p:cNvPr id="25" name="Textfeld 24"/>
          <p:cNvSpPr txBox="1"/>
          <p:nvPr/>
        </p:nvSpPr>
        <p:spPr>
          <a:xfrm>
            <a:off x="2232887" y="3650424"/>
            <a:ext cx="1742954" cy="738664"/>
          </a:xfrm>
          <a:prstGeom prst="rect">
            <a:avLst/>
          </a:prstGeom>
          <a:noFill/>
        </p:spPr>
        <p:txBody>
          <a:bodyPr wrap="square" rtlCol="0">
            <a:spAutoFit/>
          </a:bodyPr>
          <a:lstStyle/>
          <a:p>
            <a:r>
              <a:rPr lang="de-CH" sz="1400" dirty="0">
                <a:solidFill>
                  <a:schemeClr val="accent3"/>
                </a:solidFill>
              </a:rPr>
              <a:t>Geführte Aktivität</a:t>
            </a:r>
            <a:br>
              <a:rPr lang="de-CH" sz="1400" dirty="0">
                <a:solidFill>
                  <a:schemeClr val="accent3"/>
                </a:solidFill>
              </a:rPr>
            </a:br>
            <a:r>
              <a:rPr lang="de-CH" sz="1400" dirty="0">
                <a:solidFill>
                  <a:schemeClr val="accent3"/>
                </a:solidFill>
              </a:rPr>
              <a:t>im Kreis</a:t>
            </a:r>
          </a:p>
          <a:p>
            <a:r>
              <a:rPr lang="de-CH" sz="1400" b="1" dirty="0">
                <a:solidFill>
                  <a:schemeClr val="accent3"/>
                </a:solidFill>
              </a:rPr>
              <a:t>Lernumgebung</a:t>
            </a:r>
          </a:p>
        </p:txBody>
      </p:sp>
      <p:sp>
        <p:nvSpPr>
          <p:cNvPr id="27" name="Titel 9"/>
          <p:cNvSpPr txBox="1">
            <a:spLocks/>
          </p:cNvSpPr>
          <p:nvPr/>
        </p:nvSpPr>
        <p:spPr>
          <a:xfrm>
            <a:off x="640706" y="2275269"/>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Znüni</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23" name="Picture 2" descr="19e9f229-8911-4008-93cf-81bc2e5fd574@CHEP278">
            <a:extLst>
              <a:ext uri="{FF2B5EF4-FFF2-40B4-BE49-F238E27FC236}">
                <a16:creationId xmlns:a16="http://schemas.microsoft.com/office/drawing/2014/main" id="{6BB36109-D862-4E2A-B500-6862A89AF3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67835" y="3468701"/>
            <a:ext cx="4417319" cy="331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 descr="f2a4a0f7-bded-4750-82c7-070e9fde4acb@CHEP278">
            <a:extLst>
              <a:ext uri="{FF2B5EF4-FFF2-40B4-BE49-F238E27FC236}">
                <a16:creationId xmlns:a16="http://schemas.microsoft.com/office/drawing/2014/main" id="{AA891985-5E35-4713-B44A-E893CDAED6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495116" y="3460187"/>
            <a:ext cx="4417319" cy="333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113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1769" y="1395656"/>
            <a:ext cx="95536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Einblick in einen Morgen im Kindergarten</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1" name="Textfeld 20"/>
          <p:cNvSpPr txBox="1"/>
          <p:nvPr/>
        </p:nvSpPr>
        <p:spPr>
          <a:xfrm>
            <a:off x="797158" y="6732567"/>
            <a:ext cx="3235169" cy="369332"/>
          </a:xfrm>
          <a:prstGeom prst="rect">
            <a:avLst/>
          </a:prstGeom>
          <a:noFill/>
        </p:spPr>
        <p:txBody>
          <a:bodyPr wrap="square" rtlCol="0">
            <a:spAutoFit/>
          </a:bodyPr>
          <a:lstStyle/>
          <a:p>
            <a:r>
              <a:rPr lang="de-CH" dirty="0">
                <a:solidFill>
                  <a:schemeClr val="bg1"/>
                </a:solidFill>
              </a:rPr>
              <a:t>Freispiel</a:t>
            </a:r>
          </a:p>
        </p:txBody>
      </p:sp>
      <p:sp>
        <p:nvSpPr>
          <p:cNvPr id="22" name="Textfeld 21"/>
          <p:cNvSpPr txBox="1"/>
          <p:nvPr/>
        </p:nvSpPr>
        <p:spPr>
          <a:xfrm>
            <a:off x="4804917" y="6732567"/>
            <a:ext cx="2030407" cy="369332"/>
          </a:xfrm>
          <a:prstGeom prst="rect">
            <a:avLst/>
          </a:prstGeom>
          <a:noFill/>
        </p:spPr>
        <p:txBody>
          <a:bodyPr wrap="square" rtlCol="0">
            <a:spAutoFit/>
          </a:bodyPr>
          <a:lstStyle/>
          <a:p>
            <a:r>
              <a:rPr lang="de-CH" dirty="0">
                <a:solidFill>
                  <a:schemeClr val="bg1"/>
                </a:solidFill>
              </a:rPr>
              <a:t>Rollenspiele</a:t>
            </a:r>
          </a:p>
        </p:txBody>
      </p:sp>
      <p:sp>
        <p:nvSpPr>
          <p:cNvPr id="24" name="Textfeld 23"/>
          <p:cNvSpPr txBox="1"/>
          <p:nvPr/>
        </p:nvSpPr>
        <p:spPr>
          <a:xfrm>
            <a:off x="8155012" y="1764407"/>
            <a:ext cx="2030407" cy="523220"/>
          </a:xfrm>
          <a:prstGeom prst="rect">
            <a:avLst/>
          </a:prstGeom>
          <a:noFill/>
        </p:spPr>
        <p:txBody>
          <a:bodyPr wrap="square" rtlCol="0">
            <a:spAutoFit/>
          </a:bodyPr>
          <a:lstStyle/>
          <a:p>
            <a:r>
              <a:rPr lang="de-CH" sz="1400" b="1" dirty="0">
                <a:solidFill>
                  <a:schemeClr val="accent3"/>
                </a:solidFill>
              </a:rPr>
              <a:t>Organisierte Lernumgebung</a:t>
            </a:r>
          </a:p>
        </p:txBody>
      </p:sp>
      <p:sp>
        <p:nvSpPr>
          <p:cNvPr id="25" name="Textfeld 24"/>
          <p:cNvSpPr txBox="1"/>
          <p:nvPr/>
        </p:nvSpPr>
        <p:spPr>
          <a:xfrm>
            <a:off x="2232887" y="3650424"/>
            <a:ext cx="1742954" cy="738664"/>
          </a:xfrm>
          <a:prstGeom prst="rect">
            <a:avLst/>
          </a:prstGeom>
          <a:noFill/>
        </p:spPr>
        <p:txBody>
          <a:bodyPr wrap="square" rtlCol="0">
            <a:spAutoFit/>
          </a:bodyPr>
          <a:lstStyle/>
          <a:p>
            <a:r>
              <a:rPr lang="de-CH" sz="1400" dirty="0">
                <a:solidFill>
                  <a:schemeClr val="accent3"/>
                </a:solidFill>
              </a:rPr>
              <a:t>Geführte Aktivität</a:t>
            </a:r>
            <a:br>
              <a:rPr lang="de-CH" sz="1400" dirty="0">
                <a:solidFill>
                  <a:schemeClr val="accent3"/>
                </a:solidFill>
              </a:rPr>
            </a:br>
            <a:r>
              <a:rPr lang="de-CH" sz="1400" dirty="0">
                <a:solidFill>
                  <a:schemeClr val="accent3"/>
                </a:solidFill>
              </a:rPr>
              <a:t>im Kreis</a:t>
            </a:r>
          </a:p>
          <a:p>
            <a:r>
              <a:rPr lang="de-CH" sz="1400" b="1" dirty="0">
                <a:solidFill>
                  <a:schemeClr val="accent3"/>
                </a:solidFill>
              </a:rPr>
              <a:t>Lernumgebung</a:t>
            </a:r>
          </a:p>
        </p:txBody>
      </p:sp>
      <p:sp>
        <p:nvSpPr>
          <p:cNvPr id="27" name="Titel 9"/>
          <p:cNvSpPr txBox="1">
            <a:spLocks/>
          </p:cNvSpPr>
          <p:nvPr/>
        </p:nvSpPr>
        <p:spPr>
          <a:xfrm>
            <a:off x="640706" y="2275269"/>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Freispiel im Garten</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19" name="Picture 2" descr="f596941e-2ddf-41f6-bb70-8e530aa005d8@CHEP278">
            <a:extLst>
              <a:ext uri="{FF2B5EF4-FFF2-40B4-BE49-F238E27FC236}">
                <a16:creationId xmlns:a16="http://schemas.microsoft.com/office/drawing/2014/main" id="{6D367761-4347-48FA-8F39-5A48909B39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191749" y="3529127"/>
            <a:ext cx="4324675" cy="324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0b228e89-80bb-49b9-877f-2d7cf18fa140@CHEP278">
            <a:extLst>
              <a:ext uri="{FF2B5EF4-FFF2-40B4-BE49-F238E27FC236}">
                <a16:creationId xmlns:a16="http://schemas.microsoft.com/office/drawing/2014/main" id="{9E3FA5C8-C53D-41AE-832A-F9007579AA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3435257" y="3529127"/>
            <a:ext cx="4324674" cy="324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5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1769" y="1395656"/>
            <a:ext cx="95536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Einblick in einen Morgen im Kindergarten</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1" name="Textfeld 20"/>
          <p:cNvSpPr txBox="1"/>
          <p:nvPr/>
        </p:nvSpPr>
        <p:spPr>
          <a:xfrm>
            <a:off x="797158" y="6732567"/>
            <a:ext cx="3235169" cy="369332"/>
          </a:xfrm>
          <a:prstGeom prst="rect">
            <a:avLst/>
          </a:prstGeom>
          <a:noFill/>
        </p:spPr>
        <p:txBody>
          <a:bodyPr wrap="square" rtlCol="0">
            <a:spAutoFit/>
          </a:bodyPr>
          <a:lstStyle/>
          <a:p>
            <a:r>
              <a:rPr lang="de-CH" dirty="0">
                <a:solidFill>
                  <a:schemeClr val="bg1"/>
                </a:solidFill>
              </a:rPr>
              <a:t>Freispiel</a:t>
            </a:r>
          </a:p>
        </p:txBody>
      </p:sp>
      <p:sp>
        <p:nvSpPr>
          <p:cNvPr id="22" name="Textfeld 21"/>
          <p:cNvSpPr txBox="1"/>
          <p:nvPr/>
        </p:nvSpPr>
        <p:spPr>
          <a:xfrm>
            <a:off x="4804917" y="6732567"/>
            <a:ext cx="2030407" cy="369332"/>
          </a:xfrm>
          <a:prstGeom prst="rect">
            <a:avLst/>
          </a:prstGeom>
          <a:noFill/>
        </p:spPr>
        <p:txBody>
          <a:bodyPr wrap="square" rtlCol="0">
            <a:spAutoFit/>
          </a:bodyPr>
          <a:lstStyle/>
          <a:p>
            <a:r>
              <a:rPr lang="de-CH" dirty="0">
                <a:solidFill>
                  <a:schemeClr val="bg1"/>
                </a:solidFill>
              </a:rPr>
              <a:t>Rollenspiele</a:t>
            </a:r>
          </a:p>
        </p:txBody>
      </p:sp>
      <p:sp>
        <p:nvSpPr>
          <p:cNvPr id="24" name="Textfeld 23"/>
          <p:cNvSpPr txBox="1"/>
          <p:nvPr/>
        </p:nvSpPr>
        <p:spPr>
          <a:xfrm>
            <a:off x="8155012" y="1764407"/>
            <a:ext cx="2030407" cy="523220"/>
          </a:xfrm>
          <a:prstGeom prst="rect">
            <a:avLst/>
          </a:prstGeom>
          <a:noFill/>
        </p:spPr>
        <p:txBody>
          <a:bodyPr wrap="square" rtlCol="0">
            <a:spAutoFit/>
          </a:bodyPr>
          <a:lstStyle/>
          <a:p>
            <a:r>
              <a:rPr lang="de-CH" sz="1400" b="1" dirty="0">
                <a:solidFill>
                  <a:schemeClr val="accent3"/>
                </a:solidFill>
              </a:rPr>
              <a:t>Organisierte Lernumgebung</a:t>
            </a:r>
          </a:p>
        </p:txBody>
      </p:sp>
      <p:sp>
        <p:nvSpPr>
          <p:cNvPr id="25" name="Textfeld 24"/>
          <p:cNvSpPr txBox="1"/>
          <p:nvPr/>
        </p:nvSpPr>
        <p:spPr>
          <a:xfrm>
            <a:off x="2232887" y="3650424"/>
            <a:ext cx="1742954" cy="738664"/>
          </a:xfrm>
          <a:prstGeom prst="rect">
            <a:avLst/>
          </a:prstGeom>
          <a:noFill/>
        </p:spPr>
        <p:txBody>
          <a:bodyPr wrap="square" rtlCol="0">
            <a:spAutoFit/>
          </a:bodyPr>
          <a:lstStyle/>
          <a:p>
            <a:r>
              <a:rPr lang="de-CH" sz="1400" dirty="0">
                <a:solidFill>
                  <a:schemeClr val="accent3"/>
                </a:solidFill>
              </a:rPr>
              <a:t>Geführte Aktivität</a:t>
            </a:r>
            <a:br>
              <a:rPr lang="de-CH" sz="1400" dirty="0">
                <a:solidFill>
                  <a:schemeClr val="accent3"/>
                </a:solidFill>
              </a:rPr>
            </a:br>
            <a:r>
              <a:rPr lang="de-CH" sz="1400" dirty="0">
                <a:solidFill>
                  <a:schemeClr val="accent3"/>
                </a:solidFill>
              </a:rPr>
              <a:t>im Kreis</a:t>
            </a:r>
          </a:p>
          <a:p>
            <a:r>
              <a:rPr lang="de-CH" sz="1400" b="1" dirty="0">
                <a:solidFill>
                  <a:schemeClr val="accent3"/>
                </a:solidFill>
              </a:rPr>
              <a:t>Lernumgebung</a:t>
            </a:r>
          </a:p>
        </p:txBody>
      </p:sp>
      <p:sp>
        <p:nvSpPr>
          <p:cNvPr id="27" name="Titel 9"/>
          <p:cNvSpPr txBox="1">
            <a:spLocks/>
          </p:cNvSpPr>
          <p:nvPr/>
        </p:nvSpPr>
        <p:spPr>
          <a:xfrm>
            <a:off x="640706" y="2275269"/>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Sammlung und Schlusskreis </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23" name="Picture 2" descr="fc911485-5ec3-4072-ba0a-f5719ddddce4@CHEP278">
            <a:extLst>
              <a:ext uri="{FF2B5EF4-FFF2-40B4-BE49-F238E27FC236}">
                <a16:creationId xmlns:a16="http://schemas.microsoft.com/office/drawing/2014/main" id="{D82F1BA8-388E-4DAB-93A6-33A8501491D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000" y="2988543"/>
            <a:ext cx="5484475" cy="411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20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1769" y="1395656"/>
            <a:ext cx="955364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Einblick in einen Morgen im Kindergarten</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21" name="Textfeld 20"/>
          <p:cNvSpPr txBox="1"/>
          <p:nvPr/>
        </p:nvSpPr>
        <p:spPr>
          <a:xfrm>
            <a:off x="797158" y="6732567"/>
            <a:ext cx="3235169" cy="369332"/>
          </a:xfrm>
          <a:prstGeom prst="rect">
            <a:avLst/>
          </a:prstGeom>
          <a:noFill/>
        </p:spPr>
        <p:txBody>
          <a:bodyPr wrap="square" rtlCol="0">
            <a:spAutoFit/>
          </a:bodyPr>
          <a:lstStyle/>
          <a:p>
            <a:r>
              <a:rPr lang="de-CH" dirty="0">
                <a:solidFill>
                  <a:schemeClr val="bg1"/>
                </a:solidFill>
              </a:rPr>
              <a:t>Freispiel</a:t>
            </a:r>
          </a:p>
        </p:txBody>
      </p:sp>
      <p:sp>
        <p:nvSpPr>
          <p:cNvPr id="22" name="Textfeld 21"/>
          <p:cNvSpPr txBox="1"/>
          <p:nvPr/>
        </p:nvSpPr>
        <p:spPr>
          <a:xfrm>
            <a:off x="4804917" y="6732567"/>
            <a:ext cx="2030407" cy="369332"/>
          </a:xfrm>
          <a:prstGeom prst="rect">
            <a:avLst/>
          </a:prstGeom>
          <a:noFill/>
        </p:spPr>
        <p:txBody>
          <a:bodyPr wrap="square" rtlCol="0">
            <a:spAutoFit/>
          </a:bodyPr>
          <a:lstStyle/>
          <a:p>
            <a:r>
              <a:rPr lang="de-CH" dirty="0">
                <a:solidFill>
                  <a:schemeClr val="bg1"/>
                </a:solidFill>
              </a:rPr>
              <a:t>Rollenspiele</a:t>
            </a:r>
          </a:p>
        </p:txBody>
      </p:sp>
      <p:sp>
        <p:nvSpPr>
          <p:cNvPr id="24" name="Textfeld 23"/>
          <p:cNvSpPr txBox="1"/>
          <p:nvPr/>
        </p:nvSpPr>
        <p:spPr>
          <a:xfrm>
            <a:off x="8155012" y="1764407"/>
            <a:ext cx="2030407" cy="523220"/>
          </a:xfrm>
          <a:prstGeom prst="rect">
            <a:avLst/>
          </a:prstGeom>
          <a:noFill/>
        </p:spPr>
        <p:txBody>
          <a:bodyPr wrap="square" rtlCol="0">
            <a:spAutoFit/>
          </a:bodyPr>
          <a:lstStyle/>
          <a:p>
            <a:r>
              <a:rPr lang="de-CH" sz="1400" b="1" dirty="0">
                <a:solidFill>
                  <a:schemeClr val="accent3"/>
                </a:solidFill>
              </a:rPr>
              <a:t>Organisierte Lernumgebung</a:t>
            </a:r>
          </a:p>
        </p:txBody>
      </p:sp>
      <p:sp>
        <p:nvSpPr>
          <p:cNvPr id="25" name="Textfeld 24"/>
          <p:cNvSpPr txBox="1"/>
          <p:nvPr/>
        </p:nvSpPr>
        <p:spPr>
          <a:xfrm>
            <a:off x="2232887" y="3650424"/>
            <a:ext cx="1742954" cy="738664"/>
          </a:xfrm>
          <a:prstGeom prst="rect">
            <a:avLst/>
          </a:prstGeom>
          <a:noFill/>
        </p:spPr>
        <p:txBody>
          <a:bodyPr wrap="square" rtlCol="0">
            <a:spAutoFit/>
          </a:bodyPr>
          <a:lstStyle/>
          <a:p>
            <a:r>
              <a:rPr lang="de-CH" sz="1400" dirty="0">
                <a:solidFill>
                  <a:schemeClr val="accent3"/>
                </a:solidFill>
              </a:rPr>
              <a:t>Geführte Aktivität</a:t>
            </a:r>
            <a:br>
              <a:rPr lang="de-CH" sz="1400" dirty="0">
                <a:solidFill>
                  <a:schemeClr val="accent3"/>
                </a:solidFill>
              </a:rPr>
            </a:br>
            <a:r>
              <a:rPr lang="de-CH" sz="1400" dirty="0">
                <a:solidFill>
                  <a:schemeClr val="accent3"/>
                </a:solidFill>
              </a:rPr>
              <a:t>im Kreis</a:t>
            </a:r>
          </a:p>
          <a:p>
            <a:r>
              <a:rPr lang="de-CH" sz="1400" b="1" dirty="0">
                <a:solidFill>
                  <a:schemeClr val="accent3"/>
                </a:solidFill>
              </a:rPr>
              <a:t>Lernumgebung</a:t>
            </a:r>
          </a:p>
        </p:txBody>
      </p:sp>
      <p:sp>
        <p:nvSpPr>
          <p:cNvPr id="27" name="Titel 9"/>
          <p:cNvSpPr txBox="1">
            <a:spLocks/>
          </p:cNvSpPr>
          <p:nvPr/>
        </p:nvSpPr>
        <p:spPr>
          <a:xfrm>
            <a:off x="640706" y="2275269"/>
            <a:ext cx="6853701" cy="497250"/>
          </a:xfrm>
          <a:prstGeom prst="rect">
            <a:avLst/>
          </a:prstGeom>
          <a:ln>
            <a:noFill/>
          </a:ln>
        </p:spPr>
        <p:txBody>
          <a:bodyPr/>
          <a:lstStyle/>
          <a:p>
            <a:pPr lvl="0"/>
            <a:r>
              <a:rPr lang="de-CH" sz="2800" b="1" dirty="0">
                <a:latin typeface="Arial" panose="020B0604020202020204" pitchFamily="34" charset="0"/>
                <a:ea typeface="ＭＳ Ｐゴシック"/>
                <a:cs typeface="Arial" panose="020B0604020202020204" pitchFamily="34" charset="0"/>
              </a:rPr>
              <a:t>Garderobe und tschüss!</a:t>
            </a:r>
            <a:endParaRPr lang="de-CH" sz="2800" b="1" kern="0" dirty="0">
              <a:solidFill>
                <a:schemeClr val="tx2"/>
              </a:solidFill>
              <a:latin typeface="Arial" panose="020B0604020202020204" pitchFamily="34" charset="0"/>
              <a:ea typeface="ＭＳ Ｐゴシック" charset="-128"/>
              <a:cs typeface="Arial" panose="020B0604020202020204" pitchFamily="34" charset="0"/>
            </a:endParaRPr>
          </a:p>
        </p:txBody>
      </p:sp>
      <p:pic>
        <p:nvPicPr>
          <p:cNvPr id="18" name="Picture 6" descr="56958477-2b6e-4e30-ac50-d89e5d6d5c6f@CHEP278">
            <a:extLst>
              <a:ext uri="{FF2B5EF4-FFF2-40B4-BE49-F238E27FC236}">
                <a16:creationId xmlns:a16="http://schemas.microsoft.com/office/drawing/2014/main" id="{0F6177D3-7C8B-4373-A93E-0AD53AE6C7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339" y="3005682"/>
            <a:ext cx="4793093" cy="38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2da96d88-e908-4333-aaa3-3622599f2838@CHEP278">
            <a:extLst>
              <a:ext uri="{FF2B5EF4-FFF2-40B4-BE49-F238E27FC236}">
                <a16:creationId xmlns:a16="http://schemas.microsoft.com/office/drawing/2014/main" id="{10013329-4F69-41A2-B072-5960EF20814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7432" y="3005683"/>
            <a:ext cx="5107820" cy="383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006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
        <p:nvSpPr>
          <p:cNvPr id="14" name="Textfeld 2"/>
          <p:cNvSpPr txBox="1">
            <a:spLocks noChangeArrowheads="1"/>
          </p:cNvSpPr>
          <p:nvPr/>
        </p:nvSpPr>
        <p:spPr bwMode="auto">
          <a:xfrm>
            <a:off x="713050" y="1260351"/>
            <a:ext cx="1023527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de-CH" altLang="de-DE" sz="3200" b="1" dirty="0">
                <a:cs typeface="Arial" panose="020B0604020202020204" pitchFamily="34" charset="0"/>
              </a:rPr>
              <a:t>Kindergarten</a:t>
            </a:r>
          </a:p>
          <a:p>
            <a:endParaRPr lang="de-CH" altLang="de-DE" sz="1000" b="1" dirty="0">
              <a:cs typeface="Arial" panose="020B0604020202020204" pitchFamily="34" charset="0"/>
            </a:endParaRPr>
          </a:p>
          <a:p>
            <a:r>
              <a:rPr lang="de-CH" altLang="de-DE" sz="2800" b="1" dirty="0">
                <a:cs typeface="Arial" panose="020B0604020202020204" pitchFamily="34" charset="0"/>
              </a:rPr>
              <a:t>Das kann ich schon!</a:t>
            </a:r>
          </a:p>
          <a:p>
            <a:endParaRPr lang="de-CH" altLang="de-DE" sz="1000" b="1" dirty="0">
              <a:cs typeface="Arial" panose="020B0604020202020204" pitchFamily="34" charset="0"/>
            </a:endParaRPr>
          </a:p>
          <a:p>
            <a:pPr marL="542925" indent="-542925">
              <a:spcBef>
                <a:spcPts val="600"/>
              </a:spcBef>
              <a:buFont typeface="Wingdings" panose="05000000000000000000" pitchFamily="2" charset="2"/>
              <a:buChar char="Ø"/>
            </a:pPr>
            <a:r>
              <a:rPr lang="de-CH" altLang="de-DE" sz="2400" b="1" dirty="0">
                <a:cs typeface="Arial" panose="020B0604020202020204" pitchFamily="34" charset="0"/>
              </a:rPr>
              <a:t>Einige Stunden ohne Eltern sein</a:t>
            </a:r>
          </a:p>
          <a:p>
            <a:pPr marL="895350" lvl="1" indent="-352425">
              <a:spcBef>
                <a:spcPts val="600"/>
              </a:spcBef>
              <a:buFont typeface="Symbol" panose="05050102010706020507" pitchFamily="18" charset="2"/>
              <a:buChar char="-"/>
            </a:pPr>
            <a:r>
              <a:rPr lang="de-CH" altLang="de-DE" sz="2400" dirty="0">
                <a:cs typeface="Arial" panose="020B0604020202020204" pitchFamily="34" charset="0"/>
              </a:rPr>
              <a:t>sich ohne Eltern in Kindergruppe zurechtfinden </a:t>
            </a:r>
          </a:p>
          <a:p>
            <a:pPr marL="895350" lvl="1" indent="-352425">
              <a:spcBef>
                <a:spcPts val="600"/>
              </a:spcBef>
              <a:buFont typeface="Symbol" panose="05050102010706020507" pitchFamily="18" charset="2"/>
              <a:buChar char="-"/>
            </a:pPr>
            <a:r>
              <a:rPr lang="de-CH" altLang="de-DE" sz="2400" dirty="0">
                <a:cs typeface="Arial" panose="020B0604020202020204" pitchFamily="34" charset="0"/>
              </a:rPr>
              <a:t>für sich alleine spielen </a:t>
            </a:r>
          </a:p>
          <a:p>
            <a:pPr marL="895350" lvl="1" indent="-352425">
              <a:spcBef>
                <a:spcPts val="600"/>
              </a:spcBef>
              <a:buFont typeface="Symbol" panose="05050102010706020507" pitchFamily="18" charset="2"/>
              <a:buChar char="-"/>
            </a:pPr>
            <a:r>
              <a:rPr lang="de-CH" altLang="de-DE" sz="2400" dirty="0">
                <a:cs typeface="Arial" panose="020B0604020202020204" pitchFamily="34" charset="0"/>
              </a:rPr>
              <a:t>alleine mit anderen Kindern sein</a:t>
            </a:r>
          </a:p>
          <a:p>
            <a:pPr>
              <a:spcBef>
                <a:spcPts val="600"/>
              </a:spcBef>
            </a:pPr>
            <a:endParaRPr lang="de-CH" altLang="de-DE" sz="1000" b="1" dirty="0">
              <a:cs typeface="Arial" panose="020B0604020202020204" pitchFamily="34" charset="0"/>
            </a:endParaRPr>
          </a:p>
          <a:p>
            <a:pPr marL="542925" indent="-542925">
              <a:spcBef>
                <a:spcPts val="600"/>
              </a:spcBef>
              <a:buFont typeface="Wingdings" panose="05000000000000000000" pitchFamily="2" charset="2"/>
              <a:buChar char="Ø"/>
            </a:pPr>
            <a:r>
              <a:rPr lang="de-CH" altLang="de-DE" sz="2400" b="1" dirty="0">
                <a:cs typeface="Arial" panose="020B0604020202020204" pitchFamily="34" charset="0"/>
              </a:rPr>
              <a:t>Emotionale Herausforderungen bewältigen</a:t>
            </a:r>
          </a:p>
          <a:p>
            <a:pPr marL="895350" lvl="1" indent="-352425">
              <a:spcBef>
                <a:spcPts val="600"/>
              </a:spcBef>
              <a:buFont typeface="Symbol" panose="05050102010706020507" pitchFamily="18" charset="2"/>
              <a:buChar char="-"/>
            </a:pPr>
            <a:r>
              <a:rPr lang="de-CH" altLang="de-DE" sz="2400" dirty="0">
                <a:cs typeface="Arial" panose="020B0604020202020204" pitchFamily="34" charset="0"/>
              </a:rPr>
              <a:t>Geduld: eigene Bedürfnisse aufschieben / warten können</a:t>
            </a:r>
          </a:p>
          <a:p>
            <a:pPr marL="895350" lvl="1" indent="-352425">
              <a:spcBef>
                <a:spcPts val="600"/>
              </a:spcBef>
              <a:buFont typeface="Symbol" panose="05050102010706020507" pitchFamily="18" charset="2"/>
              <a:buChar char="-"/>
            </a:pPr>
            <a:r>
              <a:rPr lang="de-CH" altLang="de-DE" sz="2400" dirty="0">
                <a:cs typeface="Arial" panose="020B0604020202020204" pitchFamily="34" charset="0"/>
              </a:rPr>
              <a:t>Frusttoleranz: mit Unlust umgehen</a:t>
            </a:r>
          </a:p>
          <a:p>
            <a:pPr>
              <a:spcBef>
                <a:spcPts val="600"/>
              </a:spcBef>
            </a:pPr>
            <a:endParaRPr lang="de-CH" altLang="de-DE" sz="1000" b="1" dirty="0">
              <a:cs typeface="Arial" panose="020B0604020202020204" pitchFamily="34" charset="0"/>
            </a:endParaRPr>
          </a:p>
          <a:p>
            <a:pPr marL="542925" indent="-542925">
              <a:spcBef>
                <a:spcPts val="600"/>
              </a:spcBef>
              <a:buFont typeface="Wingdings" panose="05000000000000000000" pitchFamily="2" charset="2"/>
              <a:buChar char="Ø"/>
            </a:pPr>
            <a:r>
              <a:rPr lang="de-CH" altLang="de-DE" sz="2400" b="1" dirty="0">
                <a:cs typeface="Arial" panose="020B0604020202020204" pitchFamily="34" charset="0"/>
              </a:rPr>
              <a:t>Gewisse Selbstständigkeit im Alltag mitbringen </a:t>
            </a:r>
          </a:p>
          <a:p>
            <a:pPr marL="895350" lvl="1" indent="-352425">
              <a:spcBef>
                <a:spcPts val="600"/>
              </a:spcBef>
              <a:buFont typeface="Symbol" panose="05050102010706020507" pitchFamily="18" charset="2"/>
              <a:buChar char="-"/>
            </a:pPr>
            <a:r>
              <a:rPr lang="de-CH" altLang="de-DE" sz="2400" dirty="0">
                <a:cs typeface="Arial" panose="020B0604020202020204" pitchFamily="34" charset="0"/>
              </a:rPr>
              <a:t>Selbstorganisation: Garderobe und WC</a:t>
            </a:r>
          </a:p>
          <a:p>
            <a:pPr>
              <a:spcBef>
                <a:spcPts val="600"/>
              </a:spcBef>
              <a:tabLst>
                <a:tab pos="360363" algn="l"/>
              </a:tabLst>
            </a:pPr>
            <a:r>
              <a:rPr lang="de-CH" altLang="de-DE" sz="2000" dirty="0">
                <a:cs typeface="Arial" panose="020B0604020202020204" pitchFamily="34" charset="0"/>
              </a:rPr>
              <a:t>	</a:t>
            </a:r>
            <a:endParaRPr lang="de-CH" altLang="de-DE" sz="1400" dirty="0"/>
          </a:p>
        </p:txBody>
      </p:sp>
    </p:spTree>
    <p:extLst>
      <p:ext uri="{BB962C8B-B14F-4D97-AF65-F5344CB8AC3E}">
        <p14:creationId xmlns:p14="http://schemas.microsoft.com/office/powerpoint/2010/main" val="350439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2272" y="1116335"/>
            <a:ext cx="4437508" cy="11233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3200" b="1" dirty="0">
                <a:latin typeface="Arial" pitchFamily="34" charset="0"/>
                <a:cs typeface="Arial" pitchFamily="34" charset="0"/>
              </a:rPr>
              <a:t>Kindergarten</a:t>
            </a:r>
          </a:p>
          <a:p>
            <a:pPr marL="0" marR="0" lvl="0" indent="0" defTabSz="914400" rtl="0" eaLnBrk="1" fontAlgn="base" latinLnBrk="0" hangingPunct="1">
              <a:lnSpc>
                <a:spcPct val="100000"/>
              </a:lnSpc>
              <a:spcBef>
                <a:spcPct val="0"/>
              </a:spcBef>
              <a:spcAft>
                <a:spcPct val="0"/>
              </a:spcAft>
              <a:buClrTx/>
              <a:buSzTx/>
              <a:buFontTx/>
              <a:buNone/>
              <a:tabLst/>
            </a:pPr>
            <a:endParaRPr lang="de-CH" sz="500" b="1" dirty="0">
              <a:latin typeface="Arial" pitchFamily="34" charset="0"/>
              <a:cs typeface="Arial" pitchFamily="34" charset="0"/>
            </a:endParaRPr>
          </a:p>
          <a:p>
            <a:r>
              <a:rPr lang="de-CH" altLang="de-DE" sz="2800" b="1" dirty="0">
                <a:cs typeface="Arial" panose="020B0604020202020204" pitchFamily="34" charset="0"/>
              </a:rPr>
              <a:t>Das hilft mir!</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13" name="Grafik 3" descr="cid:61c2c7a2-d846-4d63-acbb-f9897448cefb@EURP195.PROD.OUTLOOK.COM"/>
          <p:cNvPicPr>
            <a:picLocks noChangeAspect="1" noChangeArrowheads="1"/>
          </p:cNvPicPr>
          <p:nvPr/>
        </p:nvPicPr>
        <p:blipFill>
          <a:blip r:embed="rId11" r:link="rId12">
            <a:extLst>
              <a:ext uri="{28A0092B-C50C-407E-A947-70E740481C1C}">
                <a14:useLocalDpi xmlns:a14="http://schemas.microsoft.com/office/drawing/2010/main"/>
              </a:ext>
            </a:extLst>
          </a:blip>
          <a:srcRect/>
          <a:stretch>
            <a:fillRect/>
          </a:stretch>
        </p:blipFill>
        <p:spPr bwMode="auto">
          <a:xfrm>
            <a:off x="5705708" y="1449953"/>
            <a:ext cx="3647842" cy="2541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5"/>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2224038" y="2184551"/>
            <a:ext cx="3040305" cy="21255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Bild 1" descr="Bildergebnis für alleine anziehen"/>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882204" y="4793454"/>
            <a:ext cx="3409628" cy="2443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9"/>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6655223" y="4118397"/>
            <a:ext cx="3606272" cy="292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050228" y="6659270"/>
            <a:ext cx="3235169" cy="369332"/>
          </a:xfrm>
          <a:prstGeom prst="rect">
            <a:avLst/>
          </a:prstGeom>
          <a:noFill/>
        </p:spPr>
        <p:txBody>
          <a:bodyPr wrap="square" rtlCol="0">
            <a:spAutoFit/>
          </a:bodyPr>
          <a:lstStyle/>
          <a:p>
            <a:r>
              <a:rPr lang="de-CH" dirty="0"/>
              <a:t>«Hilf mir, es selbst zu tun…!</a:t>
            </a:r>
          </a:p>
        </p:txBody>
      </p:sp>
      <p:sp>
        <p:nvSpPr>
          <p:cNvPr id="17" name="Textfeld 16"/>
          <p:cNvSpPr txBox="1"/>
          <p:nvPr/>
        </p:nvSpPr>
        <p:spPr>
          <a:xfrm>
            <a:off x="2283480" y="3991695"/>
            <a:ext cx="1530355" cy="369332"/>
          </a:xfrm>
          <a:prstGeom prst="rect">
            <a:avLst/>
          </a:prstGeom>
          <a:noFill/>
        </p:spPr>
        <p:txBody>
          <a:bodyPr wrap="square" rtlCol="0">
            <a:spAutoFit/>
          </a:bodyPr>
          <a:lstStyle/>
          <a:p>
            <a:r>
              <a:rPr lang="de-CH" dirty="0">
                <a:solidFill>
                  <a:schemeClr val="bg1"/>
                </a:solidFill>
              </a:rPr>
              <a:t>Freiraum</a:t>
            </a:r>
          </a:p>
        </p:txBody>
      </p:sp>
      <p:sp>
        <p:nvSpPr>
          <p:cNvPr id="18" name="Textfeld 17"/>
          <p:cNvSpPr txBox="1"/>
          <p:nvPr/>
        </p:nvSpPr>
        <p:spPr>
          <a:xfrm>
            <a:off x="5705708" y="1571029"/>
            <a:ext cx="3235169" cy="369332"/>
          </a:xfrm>
          <a:prstGeom prst="rect">
            <a:avLst/>
          </a:prstGeom>
          <a:noFill/>
        </p:spPr>
        <p:txBody>
          <a:bodyPr wrap="square" rtlCol="0">
            <a:spAutoFit/>
          </a:bodyPr>
          <a:lstStyle/>
          <a:p>
            <a:r>
              <a:rPr lang="de-CH" dirty="0"/>
              <a:t>Anregendes Umfeld</a:t>
            </a:r>
          </a:p>
        </p:txBody>
      </p:sp>
      <p:sp>
        <p:nvSpPr>
          <p:cNvPr id="19" name="Textfeld 18"/>
          <p:cNvSpPr txBox="1"/>
          <p:nvPr/>
        </p:nvSpPr>
        <p:spPr>
          <a:xfrm>
            <a:off x="5069780" y="5865133"/>
            <a:ext cx="2695469" cy="1200329"/>
          </a:xfrm>
          <a:prstGeom prst="rect">
            <a:avLst/>
          </a:prstGeom>
          <a:noFill/>
        </p:spPr>
        <p:txBody>
          <a:bodyPr wrap="square" rtlCol="0">
            <a:spAutoFit/>
          </a:bodyPr>
          <a:lstStyle/>
          <a:p>
            <a:pPr>
              <a:spcAft>
                <a:spcPts val="600"/>
              </a:spcAft>
            </a:pPr>
            <a:r>
              <a:rPr lang="de-CH" dirty="0"/>
              <a:t>Vielfältiger Kontakt </a:t>
            </a:r>
            <a:br>
              <a:rPr lang="de-CH" dirty="0"/>
            </a:br>
            <a:r>
              <a:rPr lang="de-CH" dirty="0"/>
              <a:t>mit Sprache </a:t>
            </a:r>
            <a:br>
              <a:rPr lang="de-CH" dirty="0"/>
            </a:br>
            <a:r>
              <a:rPr lang="de-CH" dirty="0"/>
              <a:t>und «echte» </a:t>
            </a:r>
            <a:br>
              <a:rPr lang="de-CH" dirty="0"/>
            </a:br>
            <a:r>
              <a:rPr lang="de-CH" dirty="0"/>
              <a:t>direkte Kommunikation</a:t>
            </a:r>
          </a:p>
        </p:txBody>
      </p:sp>
    </p:spTree>
    <p:extLst>
      <p:ext uri="{BB962C8B-B14F-4D97-AF65-F5344CB8AC3E}">
        <p14:creationId xmlns:p14="http://schemas.microsoft.com/office/powerpoint/2010/main" val="3135336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39556" y="1042731"/>
            <a:ext cx="9560551"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endParaRPr lang="de-CH" sz="2800" b="1" dirty="0">
              <a:latin typeface="Arial" pitchFamily="34" charset="0"/>
              <a:cs typeface="Arial" pitchFamily="34" charset="0"/>
            </a:endParaRPr>
          </a:p>
          <a:p>
            <a:pPr marR="0" lvl="0" defTabSz="914400" rtl="0" eaLnBrk="1" fontAlgn="base" latinLnBrk="0" hangingPunct="1">
              <a:lnSpc>
                <a:spcPct val="100000"/>
              </a:lnSpc>
              <a:spcBef>
                <a:spcPct val="0"/>
              </a:spcBef>
              <a:spcAft>
                <a:spcPct val="0"/>
              </a:spcAft>
              <a:buClrTx/>
              <a:buSzTx/>
              <a:tabLst/>
            </a:pPr>
            <a:r>
              <a:rPr lang="de-CH" sz="2800" b="1" dirty="0" smtClean="0">
                <a:latin typeface="Arial" pitchFamily="34" charset="0"/>
                <a:cs typeface="Arial" pitchFamily="34" charset="0"/>
              </a:rPr>
              <a:t>«Um Ihrem Kind einen guten Übertritt in den Kindergarten zu ermöglichen arbeiten </a:t>
            </a:r>
          </a:p>
          <a:p>
            <a:pPr marR="0" lvl="0" defTabSz="914400" rtl="0" eaLnBrk="1" fontAlgn="base" latinLnBrk="0" hangingPunct="1">
              <a:lnSpc>
                <a:spcPct val="100000"/>
              </a:lnSpc>
              <a:spcBef>
                <a:spcPct val="0"/>
              </a:spcBef>
              <a:spcAft>
                <a:spcPct val="0"/>
              </a:spcAft>
              <a:buClrTx/>
              <a:buSzTx/>
              <a:tabLst/>
            </a:pPr>
            <a:r>
              <a:rPr lang="de-CH" sz="2800" b="1" dirty="0" smtClean="0">
                <a:latin typeface="Arial" pitchFamily="34" charset="0"/>
                <a:cs typeface="Arial" pitchFamily="34" charset="0"/>
              </a:rPr>
              <a:t>wir zusammen.» </a:t>
            </a:r>
            <a:endParaRPr lang="de-CH" sz="900" dirty="0">
              <a:latin typeface="Arial" pitchFamily="34" charset="0"/>
              <a:cs typeface="Arial" pitchFamily="34" charset="0"/>
            </a:endParaRPr>
          </a:p>
          <a:p>
            <a:endParaRPr lang="de-CH" dirty="0"/>
          </a:p>
          <a:p>
            <a:pPr>
              <a:spcBef>
                <a:spcPts val="600"/>
              </a:spcBef>
              <a:tabLst>
                <a:tab pos="542925" algn="l"/>
              </a:tabLst>
            </a:pPr>
            <a:endParaRPr lang="de-CH" sz="2400" dirty="0">
              <a:solidFill>
                <a:srgbClr val="000000"/>
              </a:solidFill>
              <a:ea typeface="ＭＳ Ｐゴシック"/>
              <a:cs typeface="ＭＳ Ｐゴシック"/>
              <a:sym typeface="Wingdings" panose="05000000000000000000" pitchFamily="2" charset="2"/>
            </a:endParaRP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2" name="Grafik 1"/>
          <p:cNvPicPr>
            <a:picLocks noChangeAspect="1"/>
          </p:cNvPicPr>
          <p:nvPr/>
        </p:nvPicPr>
        <p:blipFill>
          <a:blip r:embed="rId11"/>
          <a:stretch>
            <a:fillRect/>
          </a:stretch>
        </p:blipFill>
        <p:spPr>
          <a:xfrm>
            <a:off x="5888789" y="3502592"/>
            <a:ext cx="3014227" cy="2153019"/>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28980" y="3750200"/>
            <a:ext cx="3530267" cy="1905411"/>
          </a:xfrm>
          <a:prstGeom prst="rect">
            <a:avLst/>
          </a:prstGeom>
        </p:spPr>
      </p:pic>
    </p:spTree>
    <p:extLst>
      <p:ext uri="{BB962C8B-B14F-4D97-AF65-F5344CB8AC3E}">
        <p14:creationId xmlns:p14="http://schemas.microsoft.com/office/powerpoint/2010/main" val="3735611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ieren 15"/>
          <p:cNvGrpSpPr/>
          <p:nvPr/>
        </p:nvGrpSpPr>
        <p:grpSpPr>
          <a:xfrm>
            <a:off x="2794053" y="13500"/>
            <a:ext cx="6945135" cy="7113987"/>
            <a:chOff x="2765618" y="165435"/>
            <a:chExt cx="5636356" cy="5696190"/>
          </a:xfrm>
        </p:grpSpPr>
        <p:pic>
          <p:nvPicPr>
            <p:cNvPr id="13" name="Grafik 12"/>
            <p:cNvPicPr>
              <a:picLocks noChangeAspect="1"/>
            </p:cNvPicPr>
            <p:nvPr/>
          </p:nvPicPr>
          <p:blipFill rotWithShape="1">
            <a:blip r:embed="rId3" cstate="print">
              <a:extLst>
                <a:ext uri="{28A0092B-C50C-407E-A947-70E740481C1C}">
                  <a14:useLocalDpi xmlns:a14="http://schemas.microsoft.com/office/drawing/2010/main"/>
                </a:ext>
              </a:extLst>
            </a:blip>
            <a:srcRect r="5454"/>
            <a:stretch/>
          </p:blipFill>
          <p:spPr>
            <a:xfrm rot="1461237">
              <a:off x="3495488" y="777501"/>
              <a:ext cx="4049700" cy="4413739"/>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Rechteck 14"/>
            <p:cNvSpPr/>
            <p:nvPr/>
          </p:nvSpPr>
          <p:spPr>
            <a:xfrm>
              <a:off x="3978547" y="165435"/>
              <a:ext cx="3096345" cy="107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Rechteck 16"/>
            <p:cNvSpPr/>
            <p:nvPr/>
          </p:nvSpPr>
          <p:spPr>
            <a:xfrm>
              <a:off x="4076433" y="4788743"/>
              <a:ext cx="3096345" cy="1072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8" name="Rechteck 17"/>
            <p:cNvSpPr/>
            <p:nvPr/>
          </p:nvSpPr>
          <p:spPr>
            <a:xfrm rot="16200000">
              <a:off x="1531952" y="2414155"/>
              <a:ext cx="3968293" cy="1500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9" name="Rechteck 18"/>
            <p:cNvSpPr/>
            <p:nvPr/>
          </p:nvSpPr>
          <p:spPr>
            <a:xfrm rot="16200000">
              <a:off x="5667346" y="2242709"/>
              <a:ext cx="3968293" cy="1500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pic>
        <p:nvPicPr>
          <p:cNvPr id="4" name="Grafik 3" descr="14-11-24 di Bildung und Sport Logo linksbündig 2.2 cm h.jpg"/>
          <p:cNvPicPr>
            <a:picLocks noChangeAspect="1"/>
          </p:cNvPicPr>
          <p:nvPr/>
        </p:nvPicPr>
        <p:blipFill>
          <a:blip r:embed="rId4"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1"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2" name="Grafik 1"/>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rot="20275041">
            <a:off x="1222047" y="2493661"/>
            <a:ext cx="3622922" cy="4142272"/>
          </a:xfrm>
          <a:prstGeom prst="rect">
            <a:avLst/>
          </a:prstGeom>
          <a:ln>
            <a:noFill/>
          </a:ln>
          <a:effectLst>
            <a:outerShdw blurRad="292100" dist="139700" dir="2700000" algn="tl" rotWithShape="0">
              <a:srgbClr val="333333">
                <a:alpha val="65000"/>
              </a:srgbClr>
            </a:outerShdw>
          </a:effectLst>
        </p:spPr>
      </p:pic>
      <p:pic>
        <p:nvPicPr>
          <p:cNvPr id="14" name="Grafik 13"/>
          <p:cNvPicPr>
            <a:picLocks noChangeAspect="1"/>
          </p:cNvPicPr>
          <p:nvPr/>
        </p:nvPicPr>
        <p:blipFill>
          <a:blip r:embed="rId13"/>
          <a:stretch>
            <a:fillRect/>
          </a:stretch>
        </p:blipFill>
        <p:spPr>
          <a:xfrm rot="1849361">
            <a:off x="6691435" y="2513488"/>
            <a:ext cx="3070698" cy="4127911"/>
          </a:xfrm>
          <a:prstGeom prst="rect">
            <a:avLst/>
          </a:prstGeom>
          <a:ln>
            <a:noFill/>
          </a:ln>
          <a:effectLst>
            <a:outerShdw blurRad="292100" dist="139700" dir="2700000" algn="tl" rotWithShape="0">
              <a:srgbClr val="333333">
                <a:alpha val="65000"/>
              </a:srgbClr>
            </a:outerShdw>
          </a:effectLst>
        </p:spPr>
      </p:pic>
      <p:sp>
        <p:nvSpPr>
          <p:cNvPr id="1025" name="Rectangle 1"/>
          <p:cNvSpPr>
            <a:spLocks noChangeArrowheads="1"/>
          </p:cNvSpPr>
          <p:nvPr/>
        </p:nvSpPr>
        <p:spPr bwMode="auto">
          <a:xfrm>
            <a:off x="630317" y="1341954"/>
            <a:ext cx="447561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de-CH"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Immer wieder aktuell…</a:t>
            </a:r>
            <a:endParaRPr lang="de-CH" sz="2800" b="1" dirty="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518383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5" name="Grafik 4"/>
          <p:cNvPicPr>
            <a:picLocks noChangeAspect="1"/>
          </p:cNvPicPr>
          <p:nvPr/>
        </p:nvPicPr>
        <p:blipFill>
          <a:blip r:embed="rId11"/>
          <a:stretch>
            <a:fillRect/>
          </a:stretch>
        </p:blipFill>
        <p:spPr>
          <a:xfrm>
            <a:off x="2426276" y="1692399"/>
            <a:ext cx="5706018" cy="5561996"/>
          </a:xfrm>
          <a:prstGeom prst="rect">
            <a:avLst/>
          </a:prstGeom>
        </p:spPr>
      </p:pic>
    </p:spTree>
    <p:extLst>
      <p:ext uri="{BB962C8B-B14F-4D97-AF65-F5344CB8AC3E}">
        <p14:creationId xmlns:p14="http://schemas.microsoft.com/office/powerpoint/2010/main" val="3824858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13" name="Grafik 12"/>
          <p:cNvPicPr>
            <a:picLocks noChangeAspect="1"/>
          </p:cNvPicPr>
          <p:nvPr/>
        </p:nvPicPr>
        <p:blipFill>
          <a:blip r:embed="rId11"/>
          <a:stretch>
            <a:fillRect/>
          </a:stretch>
        </p:blipFill>
        <p:spPr>
          <a:xfrm>
            <a:off x="816906" y="1548383"/>
            <a:ext cx="7641453" cy="5654824"/>
          </a:xfrm>
          <a:prstGeom prst="rect">
            <a:avLst/>
          </a:prstGeom>
        </p:spPr>
      </p:pic>
      <p:sp>
        <p:nvSpPr>
          <p:cNvPr id="1025" name="Rectangle 1"/>
          <p:cNvSpPr>
            <a:spLocks noChangeArrowheads="1"/>
          </p:cNvSpPr>
          <p:nvPr/>
        </p:nvSpPr>
        <p:spPr bwMode="auto">
          <a:xfrm>
            <a:off x="2562620" y="1480495"/>
            <a:ext cx="7272808"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de-CH" sz="2800" b="1" dirty="0" smtClean="0">
                <a:latin typeface="Arial" pitchFamily="34" charset="0"/>
                <a:cs typeface="Arial" pitchFamily="34" charset="0"/>
              </a:rPr>
              <a:t>«Hat Ihr Kind vorschulische Angebote / </a:t>
            </a:r>
          </a:p>
          <a:p>
            <a:pPr marR="0" lvl="0" defTabSz="914400" rtl="0" eaLnBrk="1" fontAlgn="base" latinLnBrk="0" hangingPunct="1">
              <a:lnSpc>
                <a:spcPct val="100000"/>
              </a:lnSpc>
              <a:spcBef>
                <a:spcPct val="0"/>
              </a:spcBef>
              <a:spcAft>
                <a:spcPct val="0"/>
              </a:spcAft>
              <a:buClrTx/>
              <a:buSzTx/>
              <a:tabLst/>
            </a:pPr>
            <a:r>
              <a:rPr lang="de-CH" sz="2800" b="1" dirty="0" smtClean="0">
                <a:latin typeface="Arial" pitchFamily="34" charset="0"/>
                <a:cs typeface="Arial" pitchFamily="34" charset="0"/>
              </a:rPr>
              <a:t>Frühförderangebote besucht?»</a:t>
            </a:r>
            <a:endParaRPr lang="de-CH" sz="2400" dirty="0">
              <a:solidFill>
                <a:srgbClr val="000000"/>
              </a:solidFill>
              <a:ea typeface="ＭＳ Ｐゴシック"/>
              <a:cs typeface="ＭＳ Ｐゴシック"/>
              <a:sym typeface="Wingdings" panose="05000000000000000000" pitchFamily="2" charset="2"/>
            </a:endParaRPr>
          </a:p>
        </p:txBody>
      </p:sp>
    </p:spTree>
    <p:extLst>
      <p:ext uri="{BB962C8B-B14F-4D97-AF65-F5344CB8AC3E}">
        <p14:creationId xmlns:p14="http://schemas.microsoft.com/office/powerpoint/2010/main" val="716855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99661" y="1610730"/>
            <a:ext cx="956055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de-CH" sz="2800" b="1" dirty="0" smtClean="0">
                <a:latin typeface="Arial" pitchFamily="34" charset="0"/>
                <a:cs typeface="Arial" pitchFamily="34" charset="0"/>
              </a:rPr>
              <a:t>Ein guter Übertritt braucht gute Absprachen.</a:t>
            </a:r>
          </a:p>
          <a:p>
            <a:pPr marR="0" lvl="0" defTabSz="914400" rtl="0" eaLnBrk="1" fontAlgn="base" latinLnBrk="0" hangingPunct="1">
              <a:lnSpc>
                <a:spcPct val="100000"/>
              </a:lnSpc>
              <a:spcBef>
                <a:spcPct val="0"/>
              </a:spcBef>
              <a:spcAft>
                <a:spcPct val="0"/>
              </a:spcAft>
              <a:buClrTx/>
              <a:buSzTx/>
              <a:tabLst/>
            </a:pPr>
            <a:r>
              <a:rPr lang="de-CH" sz="2800" b="1" dirty="0" smtClean="0">
                <a:latin typeface="Arial" pitchFamily="34" charset="0"/>
                <a:cs typeface="Arial" pitchFamily="34" charset="0"/>
              </a:rPr>
              <a:t>=&gt; Dazu brauchen wir Ihr Einverständnis.</a:t>
            </a: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15" name="Grafik 14"/>
          <p:cNvPicPr>
            <a:picLocks noChangeAspect="1"/>
          </p:cNvPicPr>
          <p:nvPr/>
        </p:nvPicPr>
        <p:blipFill>
          <a:blip r:embed="rId11"/>
          <a:stretch>
            <a:fillRect/>
          </a:stretch>
        </p:blipFill>
        <p:spPr>
          <a:xfrm>
            <a:off x="509312" y="2776151"/>
            <a:ext cx="2725631" cy="3955951"/>
          </a:xfrm>
          <a:prstGeom prst="rect">
            <a:avLst/>
          </a:prstGeom>
          <a:ln>
            <a:solidFill>
              <a:schemeClr val="bg2"/>
            </a:solidFill>
          </a:ln>
        </p:spPr>
      </p:pic>
      <p:pic>
        <p:nvPicPr>
          <p:cNvPr id="16" name="Grafik 15"/>
          <p:cNvPicPr>
            <a:picLocks noChangeAspect="1"/>
          </p:cNvPicPr>
          <p:nvPr/>
        </p:nvPicPr>
        <p:blipFill>
          <a:blip r:embed="rId12"/>
          <a:stretch>
            <a:fillRect/>
          </a:stretch>
        </p:blipFill>
        <p:spPr>
          <a:xfrm>
            <a:off x="3423278" y="2737902"/>
            <a:ext cx="2708163" cy="4032448"/>
          </a:xfrm>
          <a:prstGeom prst="rect">
            <a:avLst/>
          </a:prstGeom>
          <a:ln>
            <a:solidFill>
              <a:schemeClr val="bg2"/>
            </a:solidFill>
          </a:ln>
        </p:spPr>
      </p:pic>
      <p:sp>
        <p:nvSpPr>
          <p:cNvPr id="17" name="Rectangle 1"/>
          <p:cNvSpPr>
            <a:spLocks noChangeArrowheads="1"/>
          </p:cNvSpPr>
          <p:nvPr/>
        </p:nvSpPr>
        <p:spPr bwMode="auto">
          <a:xfrm>
            <a:off x="6424617" y="2676634"/>
            <a:ext cx="3635596"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de-CH" sz="2000" b="1" dirty="0" smtClean="0">
                <a:solidFill>
                  <a:srgbClr val="CC0099"/>
                </a:solidFill>
              </a:rPr>
              <a:t>Nicht vergessen!</a:t>
            </a:r>
          </a:p>
          <a:p>
            <a:pPr marL="457200" lvl="0" indent="-457200">
              <a:buFont typeface="+mj-lt"/>
              <a:buAutoNum type="arabicPeriod"/>
            </a:pPr>
            <a:r>
              <a:rPr lang="de-CH" sz="2000" dirty="0" smtClean="0"/>
              <a:t>Sie erhalten das Formular von den Früherzieher/-innen, </a:t>
            </a:r>
            <a:r>
              <a:rPr lang="de-CH" sz="2000" dirty="0" err="1" smtClean="0"/>
              <a:t>Logopäd</a:t>
            </a:r>
            <a:r>
              <a:rPr lang="de-CH" sz="2000" dirty="0" smtClean="0"/>
              <a:t>/-innen Ihres Kindes</a:t>
            </a:r>
          </a:p>
          <a:p>
            <a:pPr marL="457200" lvl="0" indent="-457200">
              <a:buFont typeface="+mj-lt"/>
              <a:buAutoNum type="arabicPeriod"/>
            </a:pPr>
            <a:r>
              <a:rPr lang="de-CH" sz="2000" dirty="0" smtClean="0"/>
              <a:t>Ausfüllen / Unterschreiben</a:t>
            </a:r>
          </a:p>
          <a:p>
            <a:pPr marL="457200" indent="-457200">
              <a:buFont typeface="+mj-lt"/>
              <a:buAutoNum type="arabicPeriod"/>
            </a:pPr>
            <a:r>
              <a:rPr lang="de-CH" sz="2000" dirty="0" smtClean="0">
                <a:solidFill>
                  <a:srgbClr val="000000"/>
                </a:solidFill>
                <a:ea typeface="ＭＳ Ｐゴシック"/>
                <a:cs typeface="ＭＳ Ｐゴシック"/>
                <a:sym typeface="Wingdings" panose="05000000000000000000" pitchFamily="2" charset="2"/>
              </a:rPr>
              <a:t>Abgabe </a:t>
            </a:r>
            <a:r>
              <a:rPr lang="de-CH" sz="2000" dirty="0" smtClean="0"/>
              <a:t>bei </a:t>
            </a:r>
            <a:r>
              <a:rPr lang="de-CH" sz="2000" dirty="0"/>
              <a:t>der Schulleitung </a:t>
            </a:r>
            <a:r>
              <a:rPr lang="de-CH" sz="2000" dirty="0" smtClean="0"/>
              <a:t>Ihres Kindes bis </a:t>
            </a:r>
            <a:r>
              <a:rPr lang="de-CH" sz="2000" dirty="0"/>
              <a:t>30. Mai 2024</a:t>
            </a:r>
          </a:p>
          <a:p>
            <a:pPr lvl="0"/>
            <a:endParaRPr lang="de-CH" sz="2000" dirty="0" smtClean="0">
              <a:solidFill>
                <a:srgbClr val="000000"/>
              </a:solidFill>
              <a:ea typeface="ＭＳ Ｐゴシック"/>
              <a:cs typeface="ＭＳ Ｐゴシック"/>
              <a:sym typeface="Wingdings" panose="05000000000000000000" pitchFamily="2" charset="2"/>
            </a:endParaRPr>
          </a:p>
          <a:p>
            <a:pPr lvl="0"/>
            <a:r>
              <a:rPr lang="de-CH" sz="2000" dirty="0" smtClean="0">
                <a:solidFill>
                  <a:srgbClr val="000000"/>
                </a:solidFill>
                <a:ea typeface="ＭＳ Ｐゴシック"/>
                <a:cs typeface="ＭＳ Ｐゴシック"/>
                <a:sym typeface="Wingdings" panose="05000000000000000000" pitchFamily="2" charset="2"/>
              </a:rPr>
              <a:t>Wenn Sie kein Formular erhalten, melden Sie sich bitte bei uns. </a:t>
            </a:r>
            <a:endParaRPr lang="de-CH" sz="2000" dirty="0">
              <a:solidFill>
                <a:srgbClr val="000000"/>
              </a:solidFill>
              <a:ea typeface="ＭＳ Ｐゴシック"/>
              <a:cs typeface="ＭＳ Ｐゴシック"/>
              <a:sym typeface="Wingdings" panose="05000000000000000000" pitchFamily="2" charset="2"/>
            </a:endParaRPr>
          </a:p>
        </p:txBody>
      </p:sp>
    </p:spTree>
    <p:extLst>
      <p:ext uri="{BB962C8B-B14F-4D97-AF65-F5344CB8AC3E}">
        <p14:creationId xmlns:p14="http://schemas.microsoft.com/office/powerpoint/2010/main" val="181784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20000" y="1732171"/>
            <a:ext cx="9560551"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endParaRPr lang="de-CH" sz="2800" b="1" dirty="0">
              <a:latin typeface="Arial" pitchFamily="34" charset="0"/>
              <a:cs typeface="Arial" pitchFamily="34" charset="0"/>
            </a:endParaRPr>
          </a:p>
          <a:p>
            <a:pPr marR="0" lvl="0" defTabSz="914400" rtl="0" eaLnBrk="1" fontAlgn="base" latinLnBrk="0" hangingPunct="1">
              <a:lnSpc>
                <a:spcPct val="100000"/>
              </a:lnSpc>
              <a:spcBef>
                <a:spcPct val="0"/>
              </a:spcBef>
              <a:spcAft>
                <a:spcPct val="0"/>
              </a:spcAft>
              <a:buClrTx/>
              <a:buSzTx/>
              <a:tabLst/>
            </a:pPr>
            <a:r>
              <a:rPr lang="de-CH" sz="2800" b="1" dirty="0">
                <a:latin typeface="Arial" pitchFamily="34" charset="0"/>
                <a:cs typeface="Arial" pitchFamily="34" charset="0"/>
              </a:rPr>
              <a:t>Termine </a:t>
            </a:r>
          </a:p>
          <a:p>
            <a:pPr marR="0" lvl="0" defTabSz="914400" rtl="0" eaLnBrk="1" fontAlgn="base" latinLnBrk="0" hangingPunct="1">
              <a:lnSpc>
                <a:spcPct val="100000"/>
              </a:lnSpc>
              <a:spcBef>
                <a:spcPct val="0"/>
              </a:spcBef>
              <a:spcAft>
                <a:spcPct val="0"/>
              </a:spcAft>
              <a:buClrTx/>
              <a:buSzTx/>
              <a:tabLst>
                <a:tab pos="447675" algn="l"/>
              </a:tabLst>
            </a:pPr>
            <a:endParaRPr lang="de-CH" sz="900" b="1" dirty="0">
              <a:latin typeface="Arial" pitchFamily="34" charset="0"/>
              <a:cs typeface="Arial" pitchFamily="34" charset="0"/>
            </a:endParaRPr>
          </a:p>
          <a:p>
            <a:pPr marL="542925" indent="-542925">
              <a:spcBef>
                <a:spcPts val="600"/>
              </a:spcBef>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Anmeldeschluss: </a:t>
            </a:r>
            <a:r>
              <a:rPr lang="de-CH" sz="2400" dirty="0" smtClean="0">
                <a:solidFill>
                  <a:srgbClr val="000000"/>
                </a:solidFill>
                <a:ea typeface="ＭＳ Ｐゴシック"/>
                <a:cs typeface="ＭＳ Ｐゴシック"/>
              </a:rPr>
              <a:t>2. </a:t>
            </a:r>
            <a:r>
              <a:rPr lang="de-CH" sz="2400" dirty="0">
                <a:solidFill>
                  <a:srgbClr val="000000"/>
                </a:solidFill>
                <a:ea typeface="ＭＳ Ｐゴシック"/>
                <a:cs typeface="ＭＳ Ｐゴシック"/>
              </a:rPr>
              <a:t>Februar </a:t>
            </a:r>
            <a:r>
              <a:rPr lang="de-CH" sz="2400" dirty="0" smtClean="0">
                <a:solidFill>
                  <a:srgbClr val="000000"/>
                </a:solidFill>
                <a:ea typeface="ＭＳ Ｐゴシック"/>
                <a:cs typeface="ＭＳ Ｐゴシック"/>
              </a:rPr>
              <a:t>2024</a:t>
            </a:r>
            <a:endParaRPr lang="de-CH" sz="2400" dirty="0">
              <a:solidFill>
                <a:srgbClr val="000000"/>
              </a:solidFill>
              <a:ea typeface="ＭＳ Ｐゴシック"/>
              <a:cs typeface="ＭＳ Ｐゴシック"/>
              <a:sym typeface="Wingdings" panose="05000000000000000000" pitchFamily="2" charset="2"/>
            </a:endParaRPr>
          </a:p>
          <a:p>
            <a:pPr marL="542925" indent="-542925">
              <a:spcBef>
                <a:spcPts val="600"/>
              </a:spcBef>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Erhalt Einteilungsbrief: Ende April </a:t>
            </a:r>
            <a:r>
              <a:rPr lang="de-CH" sz="2400" dirty="0" smtClean="0">
                <a:solidFill>
                  <a:srgbClr val="000000"/>
                </a:solidFill>
                <a:ea typeface="ＭＳ Ｐゴシック"/>
                <a:cs typeface="ＭＳ Ｐゴシック"/>
              </a:rPr>
              <a:t>2024</a:t>
            </a:r>
            <a:endParaRPr lang="de-CH" sz="2400" dirty="0">
              <a:solidFill>
                <a:srgbClr val="000000"/>
              </a:solidFill>
              <a:ea typeface="ＭＳ Ｐゴシック"/>
              <a:cs typeface="ＭＳ Ｐゴシック"/>
            </a:endParaRPr>
          </a:p>
          <a:p>
            <a:pPr marL="542925" indent="-542925">
              <a:spcBef>
                <a:spcPts val="600"/>
              </a:spcBef>
              <a:buFont typeface="Wingdings" panose="05000000000000000000" pitchFamily="2" charset="2"/>
              <a:buChar char="Ø"/>
              <a:tabLst>
                <a:tab pos="542925" algn="l"/>
              </a:tabLst>
            </a:pPr>
            <a:r>
              <a:rPr lang="de-CH" sz="2400" dirty="0">
                <a:solidFill>
                  <a:srgbClr val="000000"/>
                </a:solidFill>
                <a:ea typeface="ＭＳ Ｐゴシック"/>
                <a:cs typeface="ＭＳ Ｐゴシック"/>
                <a:sym typeface="Wingdings" panose="05000000000000000000" pitchFamily="2" charset="2"/>
              </a:rPr>
              <a:t>Begrüssungs-Elternabend: Mai / Juni </a:t>
            </a:r>
            <a:r>
              <a:rPr lang="de-CH" sz="2400" dirty="0" smtClean="0">
                <a:solidFill>
                  <a:srgbClr val="000000"/>
                </a:solidFill>
                <a:ea typeface="ＭＳ Ｐゴシック"/>
                <a:cs typeface="ＭＳ Ｐゴシック"/>
                <a:sym typeface="Wingdings" panose="05000000000000000000" pitchFamily="2" charset="2"/>
              </a:rPr>
              <a:t>2024</a:t>
            </a:r>
            <a:endParaRPr lang="de-CH" sz="2400" dirty="0">
              <a:solidFill>
                <a:srgbClr val="000000"/>
              </a:solidFill>
              <a:ea typeface="ＭＳ Ｐゴシック"/>
              <a:cs typeface="ＭＳ Ｐゴシック"/>
              <a:sym typeface="Wingdings" panose="05000000000000000000" pitchFamily="2" charset="2"/>
            </a:endParaRPr>
          </a:p>
          <a:p>
            <a:pPr marL="542925" indent="-542925">
              <a:spcBef>
                <a:spcPts val="600"/>
              </a:spcBef>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Schnuppernachmittag Mai </a:t>
            </a:r>
            <a:r>
              <a:rPr lang="de-CH" sz="2400" dirty="0"/>
              <a:t>/ </a:t>
            </a:r>
            <a:r>
              <a:rPr lang="de-CH" sz="2400" dirty="0">
                <a:solidFill>
                  <a:srgbClr val="000000"/>
                </a:solidFill>
                <a:ea typeface="ＭＳ Ｐゴシック"/>
                <a:cs typeface="ＭＳ Ｐゴシック"/>
              </a:rPr>
              <a:t>Juni </a:t>
            </a:r>
            <a:r>
              <a:rPr lang="de-CH" sz="2400" dirty="0" smtClean="0">
                <a:solidFill>
                  <a:srgbClr val="000000"/>
                </a:solidFill>
                <a:ea typeface="ＭＳ Ｐゴシック"/>
                <a:cs typeface="ＭＳ Ｐゴシック"/>
              </a:rPr>
              <a:t>2024</a:t>
            </a:r>
            <a:endParaRPr lang="de-CH" sz="2400" dirty="0">
              <a:solidFill>
                <a:srgbClr val="000000"/>
              </a:solidFill>
              <a:ea typeface="ＭＳ Ｐゴシック"/>
              <a:cs typeface="ＭＳ Ｐゴシック"/>
            </a:endParaRPr>
          </a:p>
          <a:p>
            <a:pPr marL="542925" indent="-542925">
              <a:spcBef>
                <a:spcPts val="600"/>
              </a:spcBef>
              <a:buFont typeface="Wingdings" panose="05000000000000000000" pitchFamily="2" charset="2"/>
              <a:buChar char="Ø"/>
              <a:tabLst>
                <a:tab pos="542925" algn="l"/>
              </a:tabLst>
            </a:pPr>
            <a:r>
              <a:rPr lang="de-CH" sz="2400" dirty="0">
                <a:solidFill>
                  <a:srgbClr val="000000"/>
                </a:solidFill>
                <a:ea typeface="ＭＳ Ｐゴシック"/>
                <a:cs typeface="ＭＳ Ｐゴシック"/>
                <a:sym typeface="Wingdings" panose="05000000000000000000" pitchFamily="2" charset="2"/>
              </a:rPr>
              <a:t>Schulstart: </a:t>
            </a:r>
            <a:r>
              <a:rPr lang="de-CH" sz="2400" dirty="0" smtClean="0">
                <a:solidFill>
                  <a:srgbClr val="000000"/>
                </a:solidFill>
                <a:ea typeface="ＭＳ Ｐゴシック"/>
                <a:cs typeface="ＭＳ Ｐゴシック"/>
                <a:sym typeface="Wingdings" panose="05000000000000000000" pitchFamily="2" charset="2"/>
              </a:rPr>
              <a:t>Dienstag, 13. </a:t>
            </a:r>
            <a:r>
              <a:rPr lang="de-CH" sz="2400" dirty="0">
                <a:solidFill>
                  <a:srgbClr val="000000"/>
                </a:solidFill>
                <a:ea typeface="ＭＳ Ｐゴシック"/>
                <a:cs typeface="ＭＳ Ｐゴシック"/>
                <a:sym typeface="Wingdings" panose="05000000000000000000" pitchFamily="2" charset="2"/>
              </a:rPr>
              <a:t>August </a:t>
            </a:r>
            <a:r>
              <a:rPr lang="de-CH" sz="2400" dirty="0" smtClean="0">
                <a:solidFill>
                  <a:srgbClr val="000000"/>
                </a:solidFill>
                <a:ea typeface="ＭＳ Ｐゴシック"/>
                <a:cs typeface="ＭＳ Ｐゴシック"/>
                <a:sym typeface="Wingdings" panose="05000000000000000000" pitchFamily="2" charset="2"/>
              </a:rPr>
              <a:t>2024</a:t>
            </a:r>
            <a:endParaRPr lang="de-CH" sz="2400" dirty="0">
              <a:solidFill>
                <a:srgbClr val="000000"/>
              </a:solidFill>
              <a:ea typeface="ＭＳ Ｐゴシック"/>
              <a:cs typeface="ＭＳ Ｐゴシック"/>
              <a:sym typeface="Wingdings" panose="05000000000000000000" pitchFamily="2" charset="2"/>
            </a:endParaRP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Tree>
    <p:extLst>
      <p:ext uri="{BB962C8B-B14F-4D97-AF65-F5344CB8AC3E}">
        <p14:creationId xmlns:p14="http://schemas.microsoft.com/office/powerpoint/2010/main" val="3968272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66180" y="1616172"/>
            <a:ext cx="9477013" cy="47936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CH" sz="2800" b="1" dirty="0">
                <a:latin typeface="Arial" pitchFamily="34" charset="0"/>
                <a:cs typeface="Arial" pitchFamily="34" charset="0"/>
              </a:rPr>
              <a:t>Häufig gestellte Fragen </a:t>
            </a:r>
            <a:endParaRPr lang="de-CH" sz="1000" b="1" dirty="0">
              <a:latin typeface="Arial" pitchFamily="34" charset="0"/>
              <a:cs typeface="Arial" pitchFamily="34" charset="0"/>
            </a:endParaRPr>
          </a:p>
          <a:p>
            <a:pPr marL="542925" indent="-542925">
              <a:spcBef>
                <a:spcPts val="900"/>
              </a:spcBef>
              <a:spcAft>
                <a:spcPts val="0"/>
              </a:spcAft>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Gibt es einen Besuchstag für die Kinder?</a:t>
            </a:r>
          </a:p>
          <a:p>
            <a:pPr marL="542925" indent="-542925">
              <a:spcBef>
                <a:spcPts val="1200"/>
              </a:spcBef>
              <a:spcAft>
                <a:spcPts val="0"/>
              </a:spcAft>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Was muss mein Kind können?</a:t>
            </a:r>
          </a:p>
          <a:p>
            <a:pPr marL="542925" indent="-542925">
              <a:spcBef>
                <a:spcPts val="1200"/>
              </a:spcBef>
              <a:spcAft>
                <a:spcPts val="0"/>
              </a:spcAft>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Hygiene / Selber aufs WC gehen?</a:t>
            </a:r>
          </a:p>
          <a:p>
            <a:pPr marL="542925" indent="-542925">
              <a:spcBef>
                <a:spcPts val="1200"/>
              </a:spcBef>
              <a:spcAft>
                <a:spcPts val="0"/>
              </a:spcAft>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Einteilung Schulhaus / Klasse?</a:t>
            </a:r>
          </a:p>
          <a:p>
            <a:pPr marL="900113" lvl="1" indent="-357188">
              <a:spcBef>
                <a:spcPts val="600"/>
              </a:spcBef>
              <a:buFont typeface="Symbol" panose="05050102010706020507" pitchFamily="18" charset="2"/>
              <a:buChar char="-"/>
              <a:tabLst>
                <a:tab pos="900113" algn="l"/>
              </a:tabLst>
            </a:pPr>
            <a:r>
              <a:rPr lang="de-CH" dirty="0">
                <a:solidFill>
                  <a:srgbClr val="000000"/>
                </a:solidFill>
                <a:ea typeface="ＭＳ Ｐゴシック"/>
                <a:cs typeface="ＭＳ Ｐゴシック"/>
              </a:rPr>
              <a:t>ausgeglichene Klassengrössen</a:t>
            </a:r>
          </a:p>
          <a:p>
            <a:pPr marL="900113" lvl="1" indent="-357188">
              <a:spcBef>
                <a:spcPts val="600"/>
              </a:spcBef>
              <a:buFont typeface="Symbol" panose="05050102010706020507" pitchFamily="18" charset="2"/>
              <a:buChar char="-"/>
              <a:tabLst>
                <a:tab pos="900113" algn="l"/>
              </a:tabLst>
            </a:pPr>
            <a:r>
              <a:rPr lang="de-CH" dirty="0">
                <a:solidFill>
                  <a:srgbClr val="000000"/>
                </a:solidFill>
                <a:ea typeface="ＭＳ Ｐゴシック"/>
                <a:cs typeface="ＭＳ Ｐゴシック"/>
              </a:rPr>
              <a:t>5- und 6-jährige Kinder</a:t>
            </a:r>
          </a:p>
          <a:p>
            <a:pPr marL="900113" lvl="1" indent="-357188">
              <a:spcBef>
                <a:spcPts val="600"/>
              </a:spcBef>
              <a:buFont typeface="Symbol" panose="05050102010706020507" pitchFamily="18" charset="2"/>
              <a:buChar char="-"/>
              <a:tabLst>
                <a:tab pos="900113" algn="l"/>
              </a:tabLst>
            </a:pPr>
            <a:r>
              <a:rPr lang="de-CH" dirty="0">
                <a:solidFill>
                  <a:srgbClr val="000000"/>
                </a:solidFill>
                <a:ea typeface="ＭＳ Ｐゴシック"/>
                <a:cs typeface="ＭＳ Ｐゴシック"/>
              </a:rPr>
              <a:t>Anzahl Jungen und Mädchen</a:t>
            </a:r>
          </a:p>
          <a:p>
            <a:pPr marL="900113" lvl="1" indent="-357188">
              <a:spcBef>
                <a:spcPts val="600"/>
              </a:spcBef>
              <a:buFont typeface="Symbol" panose="05050102010706020507" pitchFamily="18" charset="2"/>
              <a:buChar char="-"/>
              <a:tabLst>
                <a:tab pos="900113" algn="l"/>
              </a:tabLst>
            </a:pPr>
            <a:r>
              <a:rPr lang="de-CH" dirty="0">
                <a:solidFill>
                  <a:srgbClr val="000000"/>
                </a:solidFill>
                <a:ea typeface="ＭＳ Ｐゴシック"/>
                <a:cs typeface="ＭＳ Ｐゴシック"/>
              </a:rPr>
              <a:t>Verhältnis deutsch-/fremdsprachige Kinder</a:t>
            </a:r>
          </a:p>
          <a:p>
            <a:pPr marL="900113" lvl="1" indent="-357188">
              <a:spcBef>
                <a:spcPts val="600"/>
              </a:spcBef>
              <a:buFont typeface="Symbol" panose="05050102010706020507" pitchFamily="18" charset="2"/>
              <a:buChar char="-"/>
              <a:tabLst>
                <a:tab pos="900113" algn="l"/>
              </a:tabLst>
            </a:pPr>
            <a:r>
              <a:rPr lang="de-CH" dirty="0">
                <a:solidFill>
                  <a:srgbClr val="000000"/>
                </a:solidFill>
                <a:ea typeface="ＭＳ Ｐゴシック"/>
                <a:cs typeface="ＭＳ Ｐゴシック"/>
              </a:rPr>
              <a:t>Nähe zum Kindergarten und Verkehrssituation</a:t>
            </a:r>
          </a:p>
          <a:p>
            <a:pPr>
              <a:spcBef>
                <a:spcPts val="900"/>
              </a:spcBef>
              <a:spcAft>
                <a:spcPts val="0"/>
              </a:spcAft>
              <a:tabLst>
                <a:tab pos="542925" algn="l"/>
              </a:tabLst>
            </a:pPr>
            <a:endParaRPr lang="de-CH" sz="2400" dirty="0">
              <a:solidFill>
                <a:srgbClr val="000000"/>
              </a:solidFill>
              <a:ea typeface="ＭＳ Ｐゴシック"/>
              <a:cs typeface="ＭＳ Ｐゴシック"/>
            </a:endParaRP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Tree>
    <p:extLst>
      <p:ext uri="{BB962C8B-B14F-4D97-AF65-F5344CB8AC3E}">
        <p14:creationId xmlns:p14="http://schemas.microsoft.com/office/powerpoint/2010/main" val="2261452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67075" y="1358483"/>
            <a:ext cx="9073008"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de-CH" sz="2800" b="1" dirty="0">
                <a:latin typeface="Arial" pitchFamily="34" charset="0"/>
                <a:cs typeface="Arial" pitchFamily="34" charset="0"/>
              </a:rPr>
              <a:t>Fazit</a:t>
            </a:r>
          </a:p>
          <a:p>
            <a:pPr marL="0" marR="0" lvl="0" indent="0" defTabSz="914400" rtl="0" eaLnBrk="1" fontAlgn="base" latinLnBrk="0" hangingPunct="1">
              <a:lnSpc>
                <a:spcPct val="100000"/>
              </a:lnSpc>
              <a:spcBef>
                <a:spcPct val="0"/>
              </a:spcBef>
              <a:spcAft>
                <a:spcPct val="0"/>
              </a:spcAft>
              <a:buClrTx/>
              <a:buSzTx/>
              <a:buFontTx/>
              <a:buNone/>
              <a:tabLst/>
            </a:pPr>
            <a:endParaRPr lang="de-CH" sz="1200" b="1" dirty="0">
              <a:latin typeface="Arial" pitchFamily="34" charset="0"/>
              <a:cs typeface="Arial" pitchFamily="34" charset="0"/>
            </a:endParaRPr>
          </a:p>
          <a:p>
            <a:pPr marL="457200" lvl="0" indent="-457200">
              <a:buFont typeface="Wingdings" panose="05000000000000000000" pitchFamily="2" charset="2"/>
              <a:buChar char="Ø"/>
            </a:pPr>
            <a:r>
              <a:rPr lang="de-CH" sz="2400" b="1" dirty="0">
                <a:latin typeface="Arial" pitchFamily="34" charset="0"/>
                <a:cs typeface="Arial" pitchFamily="34" charset="0"/>
              </a:rPr>
              <a:t>Wir freuen uns auf die Kinder!</a:t>
            </a:r>
          </a:p>
          <a:p>
            <a:pPr marL="457200" lvl="0" indent="-457200">
              <a:buFont typeface="Wingdings" panose="05000000000000000000" pitchFamily="2" charset="2"/>
              <a:buChar char="Ø"/>
            </a:pPr>
            <a:endParaRPr lang="de-CH" sz="2400" b="1" dirty="0">
              <a:latin typeface="Arial" pitchFamily="34" charset="0"/>
              <a:cs typeface="Arial" pitchFamily="34" charset="0"/>
            </a:endParaRPr>
          </a:p>
          <a:p>
            <a:pPr marL="457200" lvl="0" indent="-457200">
              <a:buFont typeface="Wingdings" panose="05000000000000000000" pitchFamily="2" charset="2"/>
              <a:buChar char="Ø"/>
            </a:pPr>
            <a:r>
              <a:rPr lang="de-CH" sz="2400" b="1" dirty="0">
                <a:latin typeface="Arial" pitchFamily="34" charset="0"/>
                <a:cs typeface="Arial" pitchFamily="34" charset="0"/>
              </a:rPr>
              <a:t>Entscheid Eintritt erfolgt durch Eltern</a:t>
            </a:r>
            <a:br>
              <a:rPr lang="de-CH" sz="2400" b="1" dirty="0">
                <a:latin typeface="Arial" pitchFamily="34" charset="0"/>
                <a:cs typeface="Arial" pitchFamily="34" charset="0"/>
              </a:rPr>
            </a:br>
            <a:r>
              <a:rPr lang="de-CH" sz="2400" dirty="0">
                <a:latin typeface="Arial" pitchFamily="34" charset="0"/>
                <a:cs typeface="Arial" pitchFamily="34" charset="0"/>
                <a:sym typeface="Wingdings" panose="05000000000000000000" pitchFamily="2" charset="2"/>
              </a:rPr>
              <a:t> 	</a:t>
            </a:r>
            <a:r>
              <a:rPr lang="de-CH" sz="2400" dirty="0">
                <a:latin typeface="Arial" pitchFamily="34" charset="0"/>
                <a:cs typeface="Arial" pitchFamily="34" charset="0"/>
              </a:rPr>
              <a:t>«Spezialisten» für Kind zum aktuellen Zeitpunkt</a:t>
            </a:r>
            <a:br>
              <a:rPr lang="de-CH" sz="2400" dirty="0">
                <a:latin typeface="Arial" pitchFamily="34" charset="0"/>
                <a:cs typeface="Arial" pitchFamily="34" charset="0"/>
              </a:rPr>
            </a:br>
            <a:r>
              <a:rPr lang="de-CH" sz="2400" dirty="0">
                <a:latin typeface="Arial" pitchFamily="34" charset="0"/>
                <a:cs typeface="Arial" pitchFamily="34" charset="0"/>
                <a:sym typeface="Wingdings" panose="05000000000000000000" pitchFamily="2" charset="2"/>
              </a:rPr>
              <a:t> 	Ihr Kind hat noch 7 Monate Zeit bis zum Eintritt.</a:t>
            </a:r>
            <a:endParaRPr lang="de-CH" sz="2400" dirty="0">
              <a:latin typeface="Arial" pitchFamily="34" charset="0"/>
              <a:cs typeface="Arial" pitchFamily="34" charset="0"/>
            </a:endParaRPr>
          </a:p>
          <a:p>
            <a:pPr marR="0" lvl="0" defTabSz="914400" rtl="0" eaLnBrk="1" fontAlgn="base" latinLnBrk="0" hangingPunct="1">
              <a:lnSpc>
                <a:spcPct val="100000"/>
              </a:lnSpc>
              <a:spcBef>
                <a:spcPct val="0"/>
              </a:spcBef>
              <a:spcAft>
                <a:spcPct val="0"/>
              </a:spcAft>
              <a:buClrTx/>
              <a:buSzTx/>
              <a:tabLst/>
            </a:pPr>
            <a:endParaRPr lang="de-CH" sz="2400" b="1" dirty="0">
              <a:latin typeface="Arial" pitchFamily="34" charset="0"/>
              <a:cs typeface="Arial" pitchFamily="34" charset="0"/>
            </a:endParaRPr>
          </a:p>
          <a:p>
            <a:pPr marL="457200" indent="-457200">
              <a:buFont typeface="Wingdings" panose="05000000000000000000" pitchFamily="2" charset="2"/>
              <a:buChar char="Ø"/>
            </a:pPr>
            <a:r>
              <a:rPr lang="de-CH" sz="2400" b="1" dirty="0">
                <a:solidFill>
                  <a:srgbClr val="00B050"/>
                </a:solidFill>
                <a:latin typeface="Arial" pitchFamily="34" charset="0"/>
                <a:cs typeface="Arial" pitchFamily="34" charset="0"/>
              </a:rPr>
              <a:t>Sie machen nichts falsch! </a:t>
            </a:r>
            <a:br>
              <a:rPr lang="de-CH" sz="2400" b="1" dirty="0">
                <a:solidFill>
                  <a:srgbClr val="00B050"/>
                </a:solidFill>
                <a:latin typeface="Arial" pitchFamily="34" charset="0"/>
                <a:cs typeface="Arial" pitchFamily="34" charset="0"/>
              </a:rPr>
            </a:br>
            <a:r>
              <a:rPr lang="de-CH" sz="2400" dirty="0">
                <a:solidFill>
                  <a:srgbClr val="00B050"/>
                </a:solidFill>
                <a:latin typeface="Arial" pitchFamily="34" charset="0"/>
                <a:cs typeface="Arial" pitchFamily="34" charset="0"/>
                <a:sym typeface="Wingdings" panose="05000000000000000000" pitchFamily="2" charset="2"/>
              </a:rPr>
              <a:t> 	Die </a:t>
            </a:r>
            <a:r>
              <a:rPr lang="de-CH" sz="2400" dirty="0">
                <a:solidFill>
                  <a:srgbClr val="00B050"/>
                </a:solidFill>
                <a:latin typeface="Arial" pitchFamily="34" charset="0"/>
                <a:cs typeface="Arial" pitchFamily="34" charset="0"/>
              </a:rPr>
              <a:t>Zusammenarbeit mit der Schule startet jetzt!</a:t>
            </a:r>
          </a:p>
          <a:p>
            <a:pPr marR="0" lvl="0" defTabSz="914400" rtl="0" eaLnBrk="1" fontAlgn="base" latinLnBrk="0" hangingPunct="1">
              <a:lnSpc>
                <a:spcPct val="100000"/>
              </a:lnSpc>
              <a:spcBef>
                <a:spcPct val="0"/>
              </a:spcBef>
              <a:spcAft>
                <a:spcPct val="0"/>
              </a:spcAft>
              <a:buClrTx/>
              <a:buSzTx/>
              <a:tabLst/>
            </a:pPr>
            <a:endParaRPr lang="de-CH" sz="2400" b="1" dirty="0">
              <a:solidFill>
                <a:srgbClr val="00B050"/>
              </a:solidFill>
              <a:latin typeface="Arial" pitchFamily="34" charset="0"/>
              <a:cs typeface="Arial" pitchFamily="34" charset="0"/>
            </a:endParaRP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r>
              <a:rPr lang="de-CH" sz="2400" b="1" dirty="0">
                <a:solidFill>
                  <a:srgbClr val="00B050"/>
                </a:solidFill>
                <a:latin typeface="Arial" pitchFamily="34" charset="0"/>
                <a:cs typeface="Arial" pitchFamily="34" charset="0"/>
              </a:rPr>
              <a:t>Austritt bei «Fehlentscheid» allenfalls möglich</a:t>
            </a: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lang="de-CH" sz="2400" b="1" dirty="0">
              <a:solidFill>
                <a:schemeClr val="bg1">
                  <a:lumMod val="75000"/>
                </a:schemeClr>
              </a:solidFill>
              <a:latin typeface="Arial" pitchFamily="34" charset="0"/>
              <a:cs typeface="Arial" pitchFamily="34" charset="0"/>
            </a:endParaRPr>
          </a:p>
          <a:p>
            <a:pPr marL="457200" lvl="0" indent="-457200">
              <a:buFont typeface="Wingdings" panose="05000000000000000000" pitchFamily="2" charset="2"/>
              <a:buChar char="Ø"/>
            </a:pPr>
            <a:r>
              <a:rPr lang="de-CH" sz="2400" b="1" dirty="0">
                <a:solidFill>
                  <a:srgbClr val="00B0F0"/>
                </a:solidFill>
                <a:latin typeface="Arial" pitchFamily="34" charset="0"/>
                <a:cs typeface="Arial" pitchFamily="34" charset="0"/>
              </a:rPr>
              <a:t>Falls länger Zuhause, dann braucht das Kind…</a:t>
            </a:r>
            <a:br>
              <a:rPr lang="de-CH" sz="2400" b="1" dirty="0">
                <a:solidFill>
                  <a:srgbClr val="00B0F0"/>
                </a:solidFill>
                <a:latin typeface="Arial" pitchFamily="34" charset="0"/>
                <a:cs typeface="Arial" pitchFamily="34" charset="0"/>
              </a:rPr>
            </a:br>
            <a:r>
              <a:rPr lang="de-CH" sz="2400" b="1" dirty="0">
                <a:solidFill>
                  <a:srgbClr val="00B0F0"/>
                </a:solidFill>
                <a:latin typeface="Arial" pitchFamily="34" charset="0"/>
                <a:cs typeface="Arial" pitchFamily="34" charset="0"/>
                <a:sym typeface="Wingdings" panose="05000000000000000000" pitchFamily="2" charset="2"/>
              </a:rPr>
              <a:t> 	</a:t>
            </a:r>
            <a:r>
              <a:rPr lang="de-CH" sz="2400" dirty="0">
                <a:solidFill>
                  <a:srgbClr val="00B0F0"/>
                </a:solidFill>
                <a:latin typeface="Arial" pitchFamily="34" charset="0"/>
                <a:cs typeface="Arial" pitchFamily="34" charset="0"/>
                <a:sym typeface="Wingdings" panose="05000000000000000000" pitchFamily="2" charset="2"/>
              </a:rPr>
              <a:t>sprachliche Integration, regelmässig gleichaltrige 	Sozialkontakte, Animation und Förderung </a:t>
            </a:r>
            <a:endParaRPr lang="de-CH" sz="2400" dirty="0">
              <a:solidFill>
                <a:srgbClr val="00B0F0"/>
              </a:solidFill>
              <a:latin typeface="Arial" pitchFamily="34" charset="0"/>
              <a:cs typeface="Arial" pitchFamily="34" charset="0"/>
            </a:endParaRPr>
          </a:p>
        </p:txBody>
      </p:sp>
      <p:pic>
        <p:nvPicPr>
          <p:cNvPr id="4" name="Grafik 3" descr="14-11-24 di Bildung und Sport Logo linksbündig 2.2 cm h.jpg"/>
          <p:cNvPicPr>
            <a:picLocks noChangeAspect="1"/>
          </p:cNvPicPr>
          <p:nvPr/>
        </p:nvPicPr>
        <p:blipFill>
          <a:blip r:embed="rId4" cstate="print"/>
          <a:stretch>
            <a:fillRect/>
          </a:stretch>
        </p:blipFill>
        <p:spPr>
          <a:xfrm>
            <a:off x="720000" y="252239"/>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1"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Tree>
    <p:custDataLst>
      <p:tags r:id="rId1"/>
    </p:custDataLst>
    <p:extLst>
      <p:ext uri="{BB962C8B-B14F-4D97-AF65-F5344CB8AC3E}">
        <p14:creationId xmlns:p14="http://schemas.microsoft.com/office/powerpoint/2010/main" val="2165729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96166" y="2268463"/>
            <a:ext cx="8677727"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CH"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Fragen</a:t>
            </a:r>
          </a:p>
          <a:p>
            <a:pPr marL="0" marR="0" lvl="0" indent="0" defTabSz="914400" rtl="0" eaLnBrk="1" fontAlgn="base" latinLnBrk="0" hangingPunct="1">
              <a:lnSpc>
                <a:spcPct val="100000"/>
              </a:lnSpc>
              <a:spcBef>
                <a:spcPct val="0"/>
              </a:spcBef>
              <a:spcAft>
                <a:spcPct val="0"/>
              </a:spcAft>
              <a:buClrTx/>
              <a:buSzTx/>
              <a:buFontTx/>
              <a:buNone/>
              <a:tabLst/>
            </a:pPr>
            <a:endParaRPr lang="de-CH" sz="3200" b="1" dirty="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de-CH" sz="2800" dirty="0">
                <a:latin typeface="Arial" pitchFamily="34" charset="0"/>
                <a:ea typeface="Times New Roman" pitchFamily="18" charset="0"/>
                <a:cs typeface="Arial" pitchFamily="34" charset="0"/>
              </a:rPr>
              <a:t>Wir stehen Ihnen gerne zur Verfügung.</a:t>
            </a:r>
            <a:endParaRPr kumimoji="0" lang="de-CH" sz="320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de-CH" sz="3200" b="1" dirty="0">
              <a:latin typeface="Arial" pitchFamily="34" charset="0"/>
              <a:ea typeface="Times New Roman" pitchFamily="18" charset="0"/>
              <a:cs typeface="Arial" pitchFamily="34" charset="0"/>
            </a:endParaRPr>
          </a:p>
          <a:p>
            <a:r>
              <a:rPr lang="de-CH" sz="2400" dirty="0"/>
              <a:t> </a:t>
            </a:r>
          </a:p>
          <a:p>
            <a:pPr marR="0" lvl="0" defTabSz="914400" rtl="0" eaLnBrk="1" fontAlgn="base" latinLnBrk="0" hangingPunct="1">
              <a:lnSpc>
                <a:spcPct val="100000"/>
              </a:lnSpc>
              <a:spcBef>
                <a:spcPts val="2400"/>
              </a:spcBef>
              <a:spcAft>
                <a:spcPct val="0"/>
              </a:spcAft>
              <a:buClrTx/>
              <a:buSzTx/>
              <a:tabLst/>
            </a:pPr>
            <a:endParaRPr lang="de-CH" sz="2000" b="1" dirty="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36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pic>
        <p:nvPicPr>
          <p:cNvPr id="4" name="Grafik 3" descr="14-11-24 di Bildung und Sport Logo linksbündig 2.2 cm h.jpg"/>
          <p:cNvPicPr>
            <a:picLocks noChangeAspect="1"/>
          </p:cNvPicPr>
          <p:nvPr/>
        </p:nvPicPr>
        <p:blipFill>
          <a:blip r:embed="rId3"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13" name="Picture 5" descr="http://ts1.mm.bing.net/th?&amp;id=JN.ODbdX1uoF09fp/wN%2bTNxXg&amp;w=300&amp;h=300&amp;c=0&amp;pid=1.9&amp;rs=0&amp;p=0"/>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963466" y="4428703"/>
            <a:ext cx="2143125" cy="2143125"/>
          </a:xfrm>
          <a:prstGeom prst="rect">
            <a:avLst/>
          </a:prstGeom>
          <a:noFill/>
          <a:ln w="9525">
            <a:noFill/>
            <a:miter lim="800000"/>
            <a:headEnd/>
            <a:tailEnd/>
          </a:ln>
        </p:spPr>
      </p:pic>
    </p:spTree>
    <p:extLst>
      <p:ext uri="{BB962C8B-B14F-4D97-AF65-F5344CB8AC3E}">
        <p14:creationId xmlns:p14="http://schemas.microsoft.com/office/powerpoint/2010/main" val="209077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96166" y="1892736"/>
            <a:ext cx="904302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de-CH"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Falls sie später noch weitere Fragen haben?</a:t>
            </a:r>
          </a:p>
          <a:p>
            <a:pPr marL="0" marR="0" lvl="0" indent="0" defTabSz="914400" rtl="0" eaLnBrk="1" fontAlgn="base" latinLnBrk="0" hangingPunct="1">
              <a:lnSpc>
                <a:spcPct val="100000"/>
              </a:lnSpc>
              <a:spcBef>
                <a:spcPct val="0"/>
              </a:spcBef>
              <a:spcAft>
                <a:spcPct val="0"/>
              </a:spcAft>
              <a:buClrTx/>
              <a:buSzTx/>
              <a:buFontTx/>
              <a:buNone/>
              <a:tabLst/>
            </a:pPr>
            <a:endParaRPr lang="de-CH" sz="3200" b="1" dirty="0">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de-CH" sz="2800" dirty="0">
                <a:latin typeface="Arial" pitchFamily="34" charset="0"/>
                <a:ea typeface="Times New Roman" pitchFamily="18" charset="0"/>
                <a:cs typeface="Arial" pitchFamily="34" charset="0"/>
              </a:rPr>
              <a:t>Miriam</a:t>
            </a:r>
            <a:r>
              <a:rPr kumimoji="0" lang="de-CH" sz="2800" i="0" u="none" strike="noStrike" cap="none" normalizeH="0" baseline="0" dirty="0">
                <a:ln>
                  <a:noFill/>
                </a:ln>
                <a:solidFill>
                  <a:schemeClr val="tx1"/>
                </a:solidFill>
                <a:effectLst/>
                <a:latin typeface="Arial" pitchFamily="34" charset="0"/>
                <a:ea typeface="Times New Roman" pitchFamily="18" charset="0"/>
                <a:cs typeface="Arial" pitchFamily="34" charset="0"/>
              </a:rPr>
              <a:t> Siegrist steht Ihnen gerne</a:t>
            </a:r>
            <a:r>
              <a:rPr kumimoji="0" lang="de-CH" sz="2800" i="0" u="none" strike="noStrike" cap="none" normalizeH="0" dirty="0">
                <a:ln>
                  <a:noFill/>
                </a:ln>
                <a:solidFill>
                  <a:schemeClr val="tx1"/>
                </a:solidFill>
                <a:effectLst/>
                <a:latin typeface="Arial" pitchFamily="34" charset="0"/>
                <a:ea typeface="Times New Roman" pitchFamily="18" charset="0"/>
                <a:cs typeface="Arial" pitchFamily="34" charset="0"/>
              </a:rPr>
              <a:t> zur Verfügung</a:t>
            </a:r>
            <a:r>
              <a:rPr kumimoji="0" lang="de-CH" sz="3200" i="0" u="none" strike="noStrike" cap="none" normalizeH="0" dirty="0">
                <a:ln>
                  <a:noFill/>
                </a:ln>
                <a:solidFill>
                  <a:schemeClr val="tx1"/>
                </a:solidFill>
                <a:effectLst/>
                <a:latin typeface="Arial" pitchFamily="34" charset="0"/>
                <a:ea typeface="Times New Roman" pitchFamily="18" charset="0"/>
                <a:cs typeface="Arial" pitchFamily="34" charset="0"/>
              </a:rPr>
              <a:t>.</a:t>
            </a:r>
            <a:endParaRPr kumimoji="0" lang="de-CH" sz="320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de-CH" sz="3200" b="1" dirty="0">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de-CH" sz="3200" b="1" dirty="0">
              <a:latin typeface="Arial"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de-CH"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Individueller Kontakt und Fragen</a:t>
            </a:r>
          </a:p>
          <a:p>
            <a:pPr marL="0" marR="0" lvl="0" indent="0" defTabSz="914400" rtl="0" eaLnBrk="1" fontAlgn="base" latinLnBrk="0" hangingPunct="1">
              <a:lnSpc>
                <a:spcPct val="100000"/>
              </a:lnSpc>
              <a:spcBef>
                <a:spcPct val="0"/>
              </a:spcBef>
              <a:spcAft>
                <a:spcPct val="0"/>
              </a:spcAft>
              <a:buClrTx/>
              <a:buSzTx/>
              <a:buFontTx/>
              <a:buNone/>
              <a:tabLst/>
            </a:pPr>
            <a:endParaRPr lang="de-CH" sz="2000" b="1" dirty="0">
              <a:latin typeface="Arial" pitchFamily="34" charset="0"/>
              <a:ea typeface="Times New Roman" pitchFamily="18" charset="0"/>
              <a:cs typeface="Arial" pitchFamily="34" charset="0"/>
            </a:endParaRPr>
          </a:p>
          <a:p>
            <a:pPr marL="342900" indent="-342900">
              <a:buFont typeface="Wingdings" panose="05000000000000000000" pitchFamily="2" charset="2"/>
              <a:buChar char="Ø"/>
            </a:pPr>
            <a:r>
              <a:rPr lang="de-CH" sz="2400" dirty="0"/>
              <a:t>Miriam </a:t>
            </a:r>
            <a:r>
              <a:rPr lang="de-CH" sz="2400" dirty="0" err="1"/>
              <a:t>Siegrist</a:t>
            </a:r>
            <a:r>
              <a:rPr lang="de-CH" sz="2400" dirty="0"/>
              <a:t>, Schüleradministration </a:t>
            </a:r>
          </a:p>
          <a:p>
            <a:r>
              <a:rPr lang="de-CH" sz="2400" dirty="0"/>
              <a:t> (Tel. 062 206 12 56 oder </a:t>
            </a:r>
            <a:r>
              <a:rPr lang="de-CH" sz="2400" u="sng" dirty="0">
                <a:hlinkClick r:id="rId3"/>
              </a:rPr>
              <a:t>miriam.siegrist@olten.ch</a:t>
            </a:r>
            <a:r>
              <a:rPr lang="de-CH" sz="2400" dirty="0"/>
              <a:t>)</a:t>
            </a:r>
          </a:p>
          <a:p>
            <a:r>
              <a:rPr lang="de-CH" sz="2400" dirty="0"/>
              <a:t> </a:t>
            </a:r>
          </a:p>
          <a:p>
            <a:pPr marR="0" lvl="0" defTabSz="914400" rtl="0" eaLnBrk="1" fontAlgn="base" latinLnBrk="0" hangingPunct="1">
              <a:lnSpc>
                <a:spcPct val="100000"/>
              </a:lnSpc>
              <a:spcBef>
                <a:spcPts val="2400"/>
              </a:spcBef>
              <a:spcAft>
                <a:spcPct val="0"/>
              </a:spcAft>
              <a:buClrTx/>
              <a:buSzTx/>
              <a:tabLst/>
            </a:pPr>
            <a:endParaRPr lang="de-CH" sz="2000" b="1" dirty="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CH" sz="36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p:txBody>
      </p:sp>
      <p:pic>
        <p:nvPicPr>
          <p:cNvPr id="4" name="Grafik 3" descr="14-11-24 di Bildung und Sport Logo linksbündig 2.2 cm h.jpg"/>
          <p:cNvPicPr>
            <a:picLocks noChangeAspect="1"/>
          </p:cNvPicPr>
          <p:nvPr/>
        </p:nvPicPr>
        <p:blipFill>
          <a:blip r:embed="rId4" cstate="print"/>
          <a:stretch>
            <a:fillRect/>
          </a:stretch>
        </p:blipFill>
        <p:spPr>
          <a:xfrm>
            <a:off x="720000" y="252000"/>
            <a:ext cx="1152128" cy="881039"/>
          </a:xfrm>
          <a:prstGeom prst="rect">
            <a:avLst/>
          </a:prstGeom>
        </p:spPr>
      </p:pic>
      <p:grpSp>
        <p:nvGrpSpPr>
          <p:cNvPr id="12" name="Gruppieren 11"/>
          <p:cNvGrpSpPr/>
          <p:nvPr/>
        </p:nvGrpSpPr>
        <p:grpSpPr>
          <a:xfrm>
            <a:off x="5562724" y="252000"/>
            <a:ext cx="5058104" cy="794351"/>
            <a:chOff x="4896736" y="177968"/>
            <a:chExt cx="5724092" cy="937615"/>
          </a:xfrm>
        </p:grpSpPr>
        <p:pic>
          <p:nvPicPr>
            <p:cNvPr id="3" name="Grafik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6" name="Grafik 5"/>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7" name="Grafik 6"/>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8" name="Grafik 7"/>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9" name="Grafik 8"/>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0" name="Grafik 9"/>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1" name="Grafik 10"/>
            <p:cNvPicPr>
              <a:picLocks noChangeAspect="1"/>
            </p:cNvPicPr>
            <p:nvPr/>
          </p:nvPicPr>
          <p:blipFill rotWithShape="1">
            <a:blip r:embed="rId11"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spTree>
    <p:extLst>
      <p:ext uri="{BB962C8B-B14F-4D97-AF65-F5344CB8AC3E}">
        <p14:creationId xmlns:p14="http://schemas.microsoft.com/office/powerpoint/2010/main" val="1823193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a:xfrm>
            <a:off x="666180" y="4460817"/>
            <a:ext cx="8989501" cy="1092182"/>
          </a:xfrm>
          <a:prstGeom prst="rect">
            <a:avLst/>
          </a:prstGeom>
        </p:spPr>
        <p:txBody>
          <a:bodyPr/>
          <a:lstStyle/>
          <a:p>
            <a:pPr defTabSz="1008126">
              <a:defRPr/>
            </a:pPr>
            <a:r>
              <a:rPr lang="de-DE" sz="3200" b="1" dirty="0">
                <a:solidFill>
                  <a:srgbClr val="000000"/>
                </a:solidFill>
                <a:latin typeface="Arial"/>
              </a:rPr>
              <a:t>Anwesende</a:t>
            </a:r>
            <a:endParaRPr lang="de-DE" sz="3200" b="1" kern="0" dirty="0">
              <a:solidFill>
                <a:srgbClr val="000000"/>
              </a:solidFill>
              <a:latin typeface="Arial"/>
              <a:cs typeface="ＭＳ Ｐゴシック" charset="-128"/>
            </a:endParaRPr>
          </a:p>
        </p:txBody>
      </p:sp>
      <p:grpSp>
        <p:nvGrpSpPr>
          <p:cNvPr id="6" name="Gruppieren 5"/>
          <p:cNvGrpSpPr/>
          <p:nvPr/>
        </p:nvGrpSpPr>
        <p:grpSpPr>
          <a:xfrm>
            <a:off x="5562724" y="252000"/>
            <a:ext cx="5058104" cy="794351"/>
            <a:chOff x="4896736" y="177968"/>
            <a:chExt cx="5724092" cy="937615"/>
          </a:xfrm>
        </p:grpSpPr>
        <p:pic>
          <p:nvPicPr>
            <p:cNvPr id="8" name="Grafik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10" name="Grafik 9"/>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11" name="Grafik 10"/>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14" name="Grafik 13"/>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5" name="Grafik 14"/>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6" name="Grafik 15"/>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17" name="Grafik 16" descr="14-11-24 di Bildung und Sport Logo linksbündig 2.2 cm h.jpg"/>
          <p:cNvPicPr>
            <a:picLocks noChangeAspect="1"/>
          </p:cNvPicPr>
          <p:nvPr/>
        </p:nvPicPr>
        <p:blipFill>
          <a:blip r:embed="rId11" cstate="print"/>
          <a:stretch>
            <a:fillRect/>
          </a:stretch>
        </p:blipFill>
        <p:spPr>
          <a:xfrm>
            <a:off x="720000" y="252000"/>
            <a:ext cx="1152128" cy="881039"/>
          </a:xfrm>
          <a:prstGeom prst="rect">
            <a:avLst/>
          </a:prstGeom>
        </p:spPr>
      </p:pic>
      <p:sp>
        <p:nvSpPr>
          <p:cNvPr id="20" name="Rechteck 19"/>
          <p:cNvSpPr/>
          <p:nvPr/>
        </p:nvSpPr>
        <p:spPr>
          <a:xfrm>
            <a:off x="844377" y="5308475"/>
            <a:ext cx="8831187" cy="2369880"/>
          </a:xfrm>
          <a:prstGeom prst="rect">
            <a:avLst/>
          </a:prstGeom>
        </p:spPr>
        <p:txBody>
          <a:bodyPr wrap="square">
            <a:spAutoFit/>
          </a:bodyPr>
          <a:lstStyle/>
          <a:p>
            <a:pPr marL="542925" indent="-542925" defTabSz="1008126">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Interessierte </a:t>
            </a:r>
            <a:r>
              <a:rPr lang="de-CH" sz="2400" b="1" dirty="0">
                <a:solidFill>
                  <a:srgbClr val="000000"/>
                </a:solidFill>
                <a:ea typeface="ＭＳ Ｐゴシック"/>
                <a:cs typeface="ＭＳ Ｐゴシック"/>
              </a:rPr>
              <a:t>Eltern / Erziehungsberechtigte </a:t>
            </a:r>
          </a:p>
          <a:p>
            <a:pPr marL="542925" indent="-542925" defTabSz="1008126">
              <a:buFont typeface="Wingdings" panose="05000000000000000000" pitchFamily="2" charset="2"/>
              <a:buChar char="Ø"/>
              <a:tabLst>
                <a:tab pos="542925" algn="l"/>
              </a:tabLst>
            </a:pPr>
            <a:r>
              <a:rPr lang="de-CH" sz="2400" b="1" dirty="0">
                <a:solidFill>
                  <a:srgbClr val="000000"/>
                </a:solidFill>
                <a:ea typeface="ＭＳ Ｐゴシック"/>
                <a:cs typeface="ＭＳ Ｐゴシック"/>
              </a:rPr>
              <a:t>Miriam Siegrist </a:t>
            </a:r>
            <a:r>
              <a:rPr lang="de-CH" sz="2400" dirty="0">
                <a:solidFill>
                  <a:srgbClr val="000000"/>
                </a:solidFill>
                <a:ea typeface="ＭＳ Ｐゴシック"/>
                <a:cs typeface="ＭＳ Ｐゴシック"/>
              </a:rPr>
              <a:t>(</a:t>
            </a:r>
            <a:r>
              <a:rPr lang="de-CH" sz="2400" dirty="0" smtClean="0">
                <a:solidFill>
                  <a:srgbClr val="000000"/>
                </a:solidFill>
                <a:ea typeface="ＭＳ Ｐゴシック"/>
                <a:cs typeface="ＭＳ Ｐゴシック"/>
              </a:rPr>
              <a:t>Schüler/-innen-Administration </a:t>
            </a:r>
            <a:r>
              <a:rPr lang="de-CH" sz="2400" dirty="0" err="1">
                <a:solidFill>
                  <a:srgbClr val="000000"/>
                </a:solidFill>
                <a:ea typeface="ＭＳ Ｐゴシック"/>
                <a:cs typeface="ＭＳ Ｐゴシック"/>
              </a:rPr>
              <a:t>Bispo</a:t>
            </a:r>
            <a:r>
              <a:rPr lang="de-CH" sz="2400" dirty="0">
                <a:solidFill>
                  <a:srgbClr val="000000"/>
                </a:solidFill>
                <a:ea typeface="ＭＳ Ｐゴシック"/>
                <a:cs typeface="ＭＳ Ｐゴシック"/>
              </a:rPr>
              <a:t>)</a:t>
            </a:r>
          </a:p>
          <a:p>
            <a:pPr marL="542925" indent="-542925" defTabSz="1008126">
              <a:buFont typeface="Wingdings" panose="05000000000000000000" pitchFamily="2" charset="2"/>
              <a:buChar char="Ø"/>
              <a:tabLst>
                <a:tab pos="542925" algn="l"/>
              </a:tabLst>
            </a:pPr>
            <a:r>
              <a:rPr lang="de-CH" sz="2400" b="1" dirty="0">
                <a:solidFill>
                  <a:srgbClr val="000000"/>
                </a:solidFill>
                <a:ea typeface="ＭＳ Ｐゴシック"/>
                <a:cs typeface="ＭＳ Ｐゴシック"/>
              </a:rPr>
              <a:t>Sarah Müller </a:t>
            </a:r>
            <a:r>
              <a:rPr lang="de-CH" sz="2400" dirty="0">
                <a:solidFill>
                  <a:srgbClr val="000000"/>
                </a:solidFill>
                <a:ea typeface="ＭＳ Ｐゴシック"/>
                <a:cs typeface="ＭＳ Ｐゴシック"/>
              </a:rPr>
              <a:t>(Klassenlehrperson Kindergarten Bifang)</a:t>
            </a:r>
          </a:p>
          <a:p>
            <a:pPr marL="542925" indent="-542925" defTabSz="1008126">
              <a:buFont typeface="Wingdings" panose="05000000000000000000" pitchFamily="2" charset="2"/>
              <a:buChar char="Ø"/>
              <a:tabLst>
                <a:tab pos="542925" algn="l"/>
              </a:tabLst>
            </a:pPr>
            <a:r>
              <a:rPr lang="de-CH" sz="2400" b="1" dirty="0">
                <a:solidFill>
                  <a:srgbClr val="000000"/>
                </a:solidFill>
                <a:ea typeface="ＭＳ Ｐゴシック"/>
                <a:cs typeface="ＭＳ Ｐゴシック"/>
              </a:rPr>
              <a:t>Kindergarten-Lehrpersonen</a:t>
            </a:r>
            <a:r>
              <a:rPr lang="de-CH" sz="2400" dirty="0">
                <a:solidFill>
                  <a:srgbClr val="000000"/>
                </a:solidFill>
                <a:ea typeface="ＭＳ Ｐゴシック"/>
                <a:cs typeface="ＭＳ Ｐゴシック"/>
              </a:rPr>
              <a:t> des Schulhaus </a:t>
            </a:r>
            <a:r>
              <a:rPr lang="de-CH" sz="2400" dirty="0" err="1">
                <a:solidFill>
                  <a:srgbClr val="000000"/>
                </a:solidFill>
                <a:ea typeface="ＭＳ Ｐゴシック"/>
                <a:cs typeface="ＭＳ Ｐゴシック"/>
              </a:rPr>
              <a:t>Säli</a:t>
            </a:r>
            <a:r>
              <a:rPr lang="de-CH" sz="2400" dirty="0">
                <a:solidFill>
                  <a:srgbClr val="000000"/>
                </a:solidFill>
                <a:ea typeface="ＭＳ Ｐゴシック"/>
                <a:cs typeface="ＭＳ Ｐゴシック"/>
              </a:rPr>
              <a:t> </a:t>
            </a:r>
            <a:endParaRPr lang="de-CH" sz="2400" dirty="0" smtClean="0">
              <a:solidFill>
                <a:srgbClr val="000000"/>
              </a:solidFill>
              <a:ea typeface="ＭＳ Ｐゴシック"/>
              <a:cs typeface="ＭＳ Ｐゴシック"/>
            </a:endParaRPr>
          </a:p>
          <a:p>
            <a:pPr marL="542925" indent="-542925" defTabSz="1008126">
              <a:buFont typeface="Wingdings" panose="05000000000000000000" pitchFamily="2" charset="2"/>
              <a:buChar char="Ø"/>
              <a:tabLst>
                <a:tab pos="542925" algn="l"/>
              </a:tabLst>
            </a:pPr>
            <a:r>
              <a:rPr lang="de-CH" sz="2400" b="1" dirty="0" smtClean="0">
                <a:solidFill>
                  <a:srgbClr val="000000"/>
                </a:solidFill>
                <a:ea typeface="ＭＳ Ｐゴシック"/>
                <a:cs typeface="ＭＳ Ｐゴシック"/>
              </a:rPr>
              <a:t>Kathleen </a:t>
            </a:r>
            <a:r>
              <a:rPr lang="de-CH" sz="2400" b="1" dirty="0">
                <a:solidFill>
                  <a:srgbClr val="000000"/>
                </a:solidFill>
                <a:ea typeface="ＭＳ Ｐゴシック"/>
                <a:cs typeface="ＭＳ Ｐゴシック"/>
              </a:rPr>
              <a:t>Raths </a:t>
            </a:r>
            <a:r>
              <a:rPr lang="de-CH" sz="2400" dirty="0">
                <a:solidFill>
                  <a:srgbClr val="000000"/>
                </a:solidFill>
                <a:ea typeface="ＭＳ Ｐゴシック"/>
                <a:cs typeface="ＭＳ Ｐゴシック"/>
              </a:rPr>
              <a:t>(Schulleiterin </a:t>
            </a:r>
            <a:r>
              <a:rPr lang="de-CH" sz="2400" dirty="0" err="1">
                <a:solidFill>
                  <a:srgbClr val="000000"/>
                </a:solidFill>
                <a:ea typeface="ＭＳ Ｐゴシック"/>
                <a:cs typeface="ＭＳ Ｐゴシック"/>
              </a:rPr>
              <a:t>Säli</a:t>
            </a:r>
            <a:r>
              <a:rPr lang="de-CH" sz="2400" dirty="0" smtClean="0">
                <a:solidFill>
                  <a:srgbClr val="000000"/>
                </a:solidFill>
                <a:ea typeface="ＭＳ Ｐゴシック"/>
                <a:cs typeface="ＭＳ Ｐゴシック"/>
              </a:rPr>
              <a:t>)</a:t>
            </a:r>
          </a:p>
          <a:p>
            <a:pPr marL="542925" indent="-542925" defTabSz="1008126">
              <a:buFont typeface="Wingdings" panose="05000000000000000000" pitchFamily="2" charset="2"/>
              <a:buChar char="Ø"/>
              <a:tabLst>
                <a:tab pos="542925" algn="l"/>
              </a:tabLst>
            </a:pPr>
            <a:endParaRPr lang="de-CH" sz="1400" dirty="0">
              <a:solidFill>
                <a:srgbClr val="000000"/>
              </a:solidFill>
              <a:ea typeface="ＭＳ Ｐゴシック"/>
              <a:cs typeface="ＭＳ Ｐゴシック"/>
            </a:endParaRPr>
          </a:p>
          <a:p>
            <a:pPr marL="504063" lvl="1" defTabSz="1008126"/>
            <a:endParaRPr lang="de-CH" sz="1400" dirty="0">
              <a:solidFill>
                <a:srgbClr val="000000"/>
              </a:solidFill>
              <a:ea typeface="ＭＳ Ｐゴシック"/>
              <a:cs typeface="ＭＳ Ｐゴシック"/>
            </a:endParaRPr>
          </a:p>
        </p:txBody>
      </p:sp>
      <p:sp>
        <p:nvSpPr>
          <p:cNvPr id="21" name="Rectangle 3"/>
          <p:cNvSpPr txBox="1">
            <a:spLocks/>
          </p:cNvSpPr>
          <p:nvPr/>
        </p:nvSpPr>
        <p:spPr>
          <a:xfrm>
            <a:off x="7252112" y="3006978"/>
            <a:ext cx="3135430" cy="763015"/>
          </a:xfrm>
          <a:prstGeom prst="rect">
            <a:avLst/>
          </a:prstGeom>
        </p:spPr>
        <p:txBody>
          <a:bodyPr>
            <a:noAutofit/>
          </a:bodyPr>
          <a:lstStyle/>
          <a:p>
            <a:pPr defTabSz="1008126">
              <a:spcBef>
                <a:spcPct val="20000"/>
              </a:spcBef>
              <a:defRPr/>
            </a:pPr>
            <a:endParaRPr lang="de-CH" sz="1764" i="1" kern="0" dirty="0">
              <a:solidFill>
                <a:srgbClr val="000000"/>
              </a:solidFill>
              <a:latin typeface="Arial"/>
              <a:cs typeface="ＭＳ Ｐゴシック" charset="-128"/>
            </a:endParaRPr>
          </a:p>
        </p:txBody>
      </p:sp>
      <p:sp>
        <p:nvSpPr>
          <p:cNvPr id="22" name="Rechteck 21"/>
          <p:cNvSpPr/>
          <p:nvPr/>
        </p:nvSpPr>
        <p:spPr>
          <a:xfrm>
            <a:off x="844376" y="2088109"/>
            <a:ext cx="9254852" cy="2523768"/>
          </a:xfrm>
          <a:prstGeom prst="rect">
            <a:avLst/>
          </a:prstGeom>
        </p:spPr>
        <p:txBody>
          <a:bodyPr wrap="square">
            <a:spAutoFit/>
          </a:bodyPr>
          <a:lstStyle/>
          <a:p>
            <a:pPr marL="542925" indent="-542925" defTabSz="1008126">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Grundinformationen zum Kindergarten und zum Schulsystem</a:t>
            </a:r>
          </a:p>
          <a:p>
            <a:pPr marL="542925" indent="-542925" defTabSz="1008126">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«Einblick» in den Kindergarten</a:t>
            </a:r>
          </a:p>
          <a:p>
            <a:pPr marL="542925" indent="-542925" defTabSz="1008126">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Termine</a:t>
            </a:r>
          </a:p>
          <a:p>
            <a:pPr marL="542925" indent="-542925" defTabSz="1008126">
              <a:buFont typeface="Wingdings" panose="05000000000000000000" pitchFamily="2" charset="2"/>
              <a:buChar char="Ø"/>
              <a:tabLst>
                <a:tab pos="542925" algn="l"/>
              </a:tabLst>
            </a:pPr>
            <a:r>
              <a:rPr lang="de-CH" sz="2400" dirty="0">
                <a:solidFill>
                  <a:srgbClr val="000000"/>
                </a:solidFill>
                <a:ea typeface="ＭＳ Ｐゴシック"/>
                <a:cs typeface="ＭＳ Ｐゴシック"/>
              </a:rPr>
              <a:t>Fragen</a:t>
            </a:r>
          </a:p>
          <a:p>
            <a:pPr defTabSz="1008126">
              <a:spcBef>
                <a:spcPts val="1200"/>
              </a:spcBef>
              <a:tabLst>
                <a:tab pos="542925" algn="l"/>
              </a:tabLst>
            </a:pPr>
            <a:r>
              <a:rPr lang="de-CH" sz="2400" dirty="0">
                <a:solidFill>
                  <a:srgbClr val="000000"/>
                </a:solidFill>
                <a:ea typeface="ＭＳ Ｐゴシック"/>
                <a:cs typeface="ＭＳ Ｐゴシック"/>
                <a:sym typeface="Wingdings" panose="05000000000000000000" pitchFamily="2" charset="2"/>
              </a:rPr>
              <a:t> </a:t>
            </a:r>
            <a:r>
              <a:rPr lang="de-CH" sz="2400" dirty="0">
                <a:solidFill>
                  <a:srgbClr val="000000"/>
                </a:solidFill>
                <a:ea typeface="ＭＳ Ｐゴシック"/>
                <a:cs typeface="ＭＳ Ｐゴシック"/>
              </a:rPr>
              <a:t>den Anwesenden weitere Orientierung geben</a:t>
            </a:r>
          </a:p>
          <a:p>
            <a:pPr marL="542925" indent="-542925" defTabSz="1008126">
              <a:buFont typeface="Wingdings" panose="05000000000000000000" pitchFamily="2" charset="2"/>
              <a:buChar char="Ø"/>
              <a:tabLst>
                <a:tab pos="542925" algn="l"/>
              </a:tabLst>
            </a:pPr>
            <a:endParaRPr lang="de-CH" sz="1400" dirty="0">
              <a:solidFill>
                <a:srgbClr val="000000"/>
              </a:solidFill>
              <a:ea typeface="ＭＳ Ｐゴシック"/>
              <a:cs typeface="ＭＳ Ｐゴシック"/>
            </a:endParaRPr>
          </a:p>
          <a:p>
            <a:pPr marL="504063" lvl="1" defTabSz="1008126"/>
            <a:endParaRPr lang="de-CH" sz="1400" dirty="0">
              <a:solidFill>
                <a:srgbClr val="000000"/>
              </a:solidFill>
              <a:ea typeface="ＭＳ Ｐゴシック"/>
              <a:cs typeface="ＭＳ Ｐゴシック"/>
            </a:endParaRPr>
          </a:p>
        </p:txBody>
      </p:sp>
      <p:sp>
        <p:nvSpPr>
          <p:cNvPr id="23" name="Rectangle 2"/>
          <p:cNvSpPr txBox="1">
            <a:spLocks/>
          </p:cNvSpPr>
          <p:nvPr/>
        </p:nvSpPr>
        <p:spPr>
          <a:xfrm>
            <a:off x="666180" y="1332359"/>
            <a:ext cx="8989501" cy="1092182"/>
          </a:xfrm>
          <a:prstGeom prst="rect">
            <a:avLst/>
          </a:prstGeom>
        </p:spPr>
        <p:txBody>
          <a:bodyPr/>
          <a:lstStyle/>
          <a:p>
            <a:pPr defTabSz="1008126">
              <a:defRPr/>
            </a:pPr>
            <a:r>
              <a:rPr lang="de-DE" sz="3200" b="1" dirty="0">
                <a:solidFill>
                  <a:srgbClr val="000000"/>
                </a:solidFill>
                <a:latin typeface="Arial"/>
              </a:rPr>
              <a:t>Ziele</a:t>
            </a:r>
            <a:endParaRPr lang="de-DE" sz="3200" b="1" kern="0" dirty="0">
              <a:solidFill>
                <a:srgbClr val="000000"/>
              </a:solidFill>
              <a:latin typeface="Arial"/>
              <a:cs typeface="ＭＳ Ｐゴシック" charset="-128"/>
            </a:endParaRPr>
          </a:p>
        </p:txBody>
      </p:sp>
    </p:spTree>
    <p:custDataLst>
      <p:tags r:id="rId1"/>
    </p:custDataLst>
    <p:extLst>
      <p:ext uri="{BB962C8B-B14F-4D97-AF65-F5344CB8AC3E}">
        <p14:creationId xmlns:p14="http://schemas.microsoft.com/office/powerpoint/2010/main" val="47934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descr="Schule Olten bewegt, Kart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10693400" cy="7561263"/>
          </a:xfrm>
          <a:prstGeom prst="rect">
            <a:avLst/>
          </a:prstGeom>
        </p:spPr>
      </p:pic>
      <p:sp>
        <p:nvSpPr>
          <p:cNvPr id="5" name="Rectangle 2"/>
          <p:cNvSpPr txBox="1">
            <a:spLocks noChangeArrowheads="1"/>
          </p:cNvSpPr>
          <p:nvPr/>
        </p:nvSpPr>
        <p:spPr bwMode="auto">
          <a:xfrm>
            <a:off x="822196" y="4415988"/>
            <a:ext cx="5121355" cy="792882"/>
          </a:xfrm>
          <a:prstGeom prst="rect">
            <a:avLst/>
          </a:prstGeom>
          <a:noFill/>
          <a:ln w="12700">
            <a:noFill/>
            <a:miter lim="800000"/>
            <a:headEnd/>
            <a:tailEnd/>
          </a:ln>
        </p:spPr>
        <p:txBody>
          <a:bodyPr lIns="0" tIns="0" rIns="0" bIns="0" anchor="ctr"/>
          <a:lstStyle/>
          <a:p>
            <a:pPr defTabSz="1008126">
              <a:defRPr/>
            </a:pPr>
            <a:endParaRPr lang="de-DE" sz="3528" b="1" kern="0" dirty="0">
              <a:solidFill>
                <a:srgbClr val="FFFFFF"/>
              </a:solidFill>
              <a:latin typeface="Arial"/>
              <a:cs typeface="ＭＳ Ｐゴシック" charset="-128"/>
            </a:endParaRPr>
          </a:p>
        </p:txBody>
      </p:sp>
      <p:pic>
        <p:nvPicPr>
          <p:cNvPr id="9" name="Grafik 8"/>
          <p:cNvPicPr>
            <a:picLocks noChangeAspect="1"/>
          </p:cNvPicPr>
          <p:nvPr/>
        </p:nvPicPr>
        <p:blipFill rotWithShape="1">
          <a:blip r:embed="rId4" cstate="print">
            <a:extLst>
              <a:ext uri="{28A0092B-C50C-407E-A947-70E740481C1C}">
                <a14:useLocalDpi xmlns:a14="http://schemas.microsoft.com/office/drawing/2010/main"/>
              </a:ext>
            </a:extLst>
          </a:blip>
          <a:srcRect b="-52"/>
          <a:stretch/>
        </p:blipFill>
        <p:spPr>
          <a:xfrm>
            <a:off x="9159065" y="746029"/>
            <a:ext cx="1012171" cy="946370"/>
          </a:xfrm>
          <a:prstGeom prst="rect">
            <a:avLst/>
          </a:prstGeom>
        </p:spPr>
      </p:pic>
      <p:pic>
        <p:nvPicPr>
          <p:cNvPr id="10" name="Grafik 9"/>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6129967" y="746029"/>
            <a:ext cx="1012171" cy="946370"/>
          </a:xfrm>
          <a:prstGeom prst="rect">
            <a:avLst/>
          </a:prstGeom>
        </p:spPr>
      </p:pic>
      <p:pic>
        <p:nvPicPr>
          <p:cNvPr id="11" name="Grafik 10"/>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5131380" y="746029"/>
            <a:ext cx="1012171" cy="946370"/>
          </a:xfrm>
          <a:prstGeom prst="rect">
            <a:avLst/>
          </a:prstGeom>
        </p:spPr>
      </p:pic>
      <p:pic>
        <p:nvPicPr>
          <p:cNvPr id="12" name="Grafik 11"/>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8141427" y="746029"/>
            <a:ext cx="1012171" cy="946370"/>
          </a:xfrm>
          <a:prstGeom prst="rect">
            <a:avLst/>
          </a:prstGeom>
        </p:spPr>
      </p:pic>
      <p:pic>
        <p:nvPicPr>
          <p:cNvPr id="13" name="Grafik 12"/>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138078" y="746029"/>
            <a:ext cx="1012171" cy="946370"/>
          </a:xfrm>
          <a:prstGeom prst="rect">
            <a:avLst/>
          </a:prstGeom>
        </p:spPr>
      </p:pic>
      <p:pic>
        <p:nvPicPr>
          <p:cNvPr id="14" name="Grafik 13"/>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4123268" y="746029"/>
            <a:ext cx="1012171" cy="946370"/>
          </a:xfrm>
          <a:prstGeom prst="rect">
            <a:avLst/>
          </a:prstGeom>
        </p:spPr>
      </p:pic>
    </p:spTree>
    <p:extLst>
      <p:ext uri="{BB962C8B-B14F-4D97-AF65-F5344CB8AC3E}">
        <p14:creationId xmlns:p14="http://schemas.microsoft.com/office/powerpoint/2010/main" val="239011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a:xfrm>
            <a:off x="738188" y="1580242"/>
            <a:ext cx="8989501" cy="616052"/>
          </a:xfrm>
          <a:prstGeom prst="rect">
            <a:avLst/>
          </a:prstGeom>
        </p:spPr>
        <p:txBody>
          <a:bodyPr/>
          <a:lstStyle/>
          <a:p>
            <a:pPr defTabSz="1008126">
              <a:defRPr/>
            </a:pPr>
            <a:r>
              <a:rPr lang="de-DE" sz="2800" b="1" dirty="0">
                <a:solidFill>
                  <a:srgbClr val="000000"/>
                </a:solidFill>
                <a:latin typeface="Arial"/>
              </a:rPr>
              <a:t>Volksschule…</a:t>
            </a:r>
            <a:endParaRPr lang="de-DE" sz="2800" b="1" kern="0" dirty="0">
              <a:solidFill>
                <a:srgbClr val="000000"/>
              </a:solidFill>
              <a:latin typeface="Arial"/>
              <a:cs typeface="ＭＳ Ｐゴシック" charset="-128"/>
            </a:endParaRPr>
          </a:p>
        </p:txBody>
      </p:sp>
      <p:sp>
        <p:nvSpPr>
          <p:cNvPr id="5" name="Fußzeilenplatzhalter 3"/>
          <p:cNvSpPr txBox="1">
            <a:spLocks noGrp="1"/>
          </p:cNvSpPr>
          <p:nvPr/>
        </p:nvSpPr>
        <p:spPr bwMode="auto">
          <a:xfrm>
            <a:off x="822195" y="6885649"/>
            <a:ext cx="5635941" cy="525088"/>
          </a:xfrm>
          <a:prstGeom prst="rect">
            <a:avLst/>
          </a:prstGeom>
          <a:noFill/>
          <a:ln w="9525">
            <a:noFill/>
            <a:miter lim="800000"/>
            <a:headEnd/>
            <a:tailEnd/>
          </a:ln>
        </p:spPr>
        <p:txBody>
          <a:bodyPr/>
          <a:lstStyle/>
          <a:p>
            <a:pPr defTabSz="1008126"/>
            <a:endParaRPr lang="de-DE" sz="1103">
              <a:solidFill>
                <a:srgbClr val="000000"/>
              </a:solidFill>
            </a:endParaRPr>
          </a:p>
        </p:txBody>
      </p:sp>
      <p:pic>
        <p:nvPicPr>
          <p:cNvPr id="9" name="Picture 2" descr="http://static2.kleinezeitung.at/system/galleries_520x335/upload/4/2/6/2218262/integration281109kanizaj726.jpg"/>
          <p:cNvPicPr>
            <a:picLocks noChangeAspect="1" noChangeArrowheads="1"/>
          </p:cNvPicPr>
          <p:nvPr/>
        </p:nvPicPr>
        <p:blipFill>
          <a:blip r:embed="rId3" cstate="print"/>
          <a:srcRect/>
          <a:stretch>
            <a:fillRect/>
          </a:stretch>
        </p:blipFill>
        <p:spPr bwMode="auto">
          <a:xfrm>
            <a:off x="3139582" y="2193116"/>
            <a:ext cx="6747376" cy="4347726"/>
          </a:xfrm>
          <a:prstGeom prst="rect">
            <a:avLst/>
          </a:prstGeom>
          <a:noFill/>
          <a:ln w="9525">
            <a:noFill/>
            <a:miter lim="800000"/>
            <a:headEnd/>
            <a:tailEnd/>
          </a:ln>
        </p:spPr>
      </p:pic>
      <p:pic>
        <p:nvPicPr>
          <p:cNvPr id="10" name="Picture 2" descr="http://www.fona.de/mediathek/foto/C_2_2_Nachwuchs_teaser.jpg"/>
          <p:cNvPicPr>
            <a:picLocks noChangeAspect="1" noChangeArrowheads="1"/>
          </p:cNvPicPr>
          <p:nvPr/>
        </p:nvPicPr>
        <p:blipFill>
          <a:blip r:embed="rId4" cstate="print">
            <a:clrChange>
              <a:clrFrom>
                <a:srgbClr val="E7E7E7"/>
              </a:clrFrom>
              <a:clrTo>
                <a:srgbClr val="E7E7E7">
                  <a:alpha val="0"/>
                </a:srgbClr>
              </a:clrTo>
            </a:clrChange>
          </a:blip>
          <a:srcRect/>
          <a:stretch>
            <a:fillRect/>
          </a:stretch>
        </p:blipFill>
        <p:spPr bwMode="auto">
          <a:xfrm>
            <a:off x="305859" y="3224039"/>
            <a:ext cx="5851228" cy="3336057"/>
          </a:xfrm>
          <a:prstGeom prst="rect">
            <a:avLst/>
          </a:prstGeom>
          <a:noFill/>
          <a:ln w="9525">
            <a:noFill/>
            <a:miter lim="800000"/>
            <a:headEnd/>
            <a:tailEnd/>
          </a:ln>
        </p:spPr>
      </p:pic>
      <p:grpSp>
        <p:nvGrpSpPr>
          <p:cNvPr id="12" name="Gruppieren 13"/>
          <p:cNvGrpSpPr>
            <a:grpSpLocks/>
          </p:cNvGrpSpPr>
          <p:nvPr/>
        </p:nvGrpSpPr>
        <p:grpSpPr bwMode="auto">
          <a:xfrm>
            <a:off x="822195" y="2193117"/>
            <a:ext cx="4310969" cy="1092182"/>
            <a:chOff x="876" y="155"/>
            <a:chExt cx="3910343" cy="990772"/>
          </a:xfrm>
          <a:solidFill>
            <a:srgbClr val="D60093"/>
          </a:solidFill>
        </p:grpSpPr>
        <p:sp>
          <p:nvSpPr>
            <p:cNvPr id="13" name="Abgerundetes Rechteck 12"/>
            <p:cNvSpPr/>
            <p:nvPr/>
          </p:nvSpPr>
          <p:spPr>
            <a:xfrm>
              <a:off x="876" y="155"/>
              <a:ext cx="3910343" cy="990772"/>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Abgerundetes Rechteck 4"/>
            <p:cNvSpPr/>
            <p:nvPr/>
          </p:nvSpPr>
          <p:spPr>
            <a:xfrm>
              <a:off x="29453" y="28735"/>
              <a:ext cx="3853188" cy="933612"/>
            </a:xfrm>
            <a:prstGeom prst="rect">
              <a:avLst/>
            </a:prstGeom>
            <a:grpFill/>
            <a:ln>
              <a:noFill/>
            </a:ln>
          </p:spPr>
          <p:style>
            <a:lnRef idx="0">
              <a:scrgbClr r="0" g="0" b="0"/>
            </a:lnRef>
            <a:fillRef idx="0">
              <a:scrgbClr r="0" g="0" b="0"/>
            </a:fillRef>
            <a:effectRef idx="0">
              <a:scrgbClr r="0" g="0" b="0"/>
            </a:effectRef>
            <a:fontRef idx="minor">
              <a:schemeClr val="lt1"/>
            </a:fontRef>
          </p:style>
          <p:txBody>
            <a:bodyPr lIns="184831" tIns="184831" rIns="184831" bIns="184831" spcCol="1270" anchor="ctr"/>
            <a:lstStyle/>
            <a:p>
              <a:pPr algn="ctr" defTabSz="2156270">
                <a:lnSpc>
                  <a:spcPct val="90000"/>
                </a:lnSpc>
                <a:spcAft>
                  <a:spcPct val="35000"/>
                </a:spcAft>
                <a:defRPr/>
              </a:pPr>
              <a:r>
                <a:rPr lang="de-CH" sz="2205" b="1" dirty="0">
                  <a:solidFill>
                    <a:srgbClr val="FFFFFF"/>
                  </a:solidFill>
                  <a:latin typeface="Arial"/>
                </a:rPr>
                <a:t>Alle</a:t>
              </a:r>
              <a:r>
                <a:rPr lang="de-CH" sz="2205" dirty="0">
                  <a:solidFill>
                    <a:srgbClr val="FFFFFF"/>
                  </a:solidFill>
                  <a:latin typeface="Arial"/>
                </a:rPr>
                <a:t> Kinder besuchen die gleiche Schule</a:t>
              </a:r>
            </a:p>
          </p:txBody>
        </p:sp>
      </p:grpSp>
      <p:grpSp>
        <p:nvGrpSpPr>
          <p:cNvPr id="11" name="Gruppieren 10"/>
          <p:cNvGrpSpPr/>
          <p:nvPr/>
        </p:nvGrpSpPr>
        <p:grpSpPr>
          <a:xfrm>
            <a:off x="5562724" y="252000"/>
            <a:ext cx="5058104" cy="794351"/>
            <a:chOff x="4896736" y="177968"/>
            <a:chExt cx="5724092" cy="937615"/>
          </a:xfrm>
        </p:grpSpPr>
        <p:pic>
          <p:nvPicPr>
            <p:cNvPr id="15" name="Grafik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16" name="Grafik 15"/>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17" name="Grafik 16"/>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18" name="Grafik 17"/>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19" name="Grafik 18"/>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20" name="Grafik 19"/>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21" name="Grafik 20"/>
            <p:cNvPicPr>
              <a:picLocks noChangeAspect="1"/>
            </p:cNvPicPr>
            <p:nvPr/>
          </p:nvPicPr>
          <p:blipFill rotWithShape="1">
            <a:blip r:embed="rId11"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22" name="Grafik 21" descr="14-11-24 di Bildung und Sport Logo linksbündig 2.2 cm h.jpg"/>
          <p:cNvPicPr>
            <a:picLocks noChangeAspect="1"/>
          </p:cNvPicPr>
          <p:nvPr/>
        </p:nvPicPr>
        <p:blipFill>
          <a:blip r:embed="rId12" cstate="print"/>
          <a:stretch>
            <a:fillRect/>
          </a:stretch>
        </p:blipFill>
        <p:spPr>
          <a:xfrm>
            <a:off x="720000" y="252000"/>
            <a:ext cx="1126804" cy="864335"/>
          </a:xfrm>
          <a:prstGeom prst="rect">
            <a:avLst/>
          </a:prstGeom>
        </p:spPr>
      </p:pic>
    </p:spTree>
    <p:extLst>
      <p:ext uri="{BB962C8B-B14F-4D97-AF65-F5344CB8AC3E}">
        <p14:creationId xmlns:p14="http://schemas.microsoft.com/office/powerpoint/2010/main" val="187235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p:cNvSpPr>
          <p:nvPr/>
        </p:nvSpPr>
        <p:spPr>
          <a:xfrm>
            <a:off x="594172" y="1284350"/>
            <a:ext cx="8989501" cy="1092182"/>
          </a:xfrm>
          <a:prstGeom prst="rect">
            <a:avLst/>
          </a:prstGeom>
        </p:spPr>
        <p:txBody>
          <a:bodyPr/>
          <a:lstStyle/>
          <a:p>
            <a:pPr defTabSz="1008126">
              <a:defRPr/>
            </a:pPr>
            <a:r>
              <a:rPr lang="de-DE" sz="2800" b="1" dirty="0">
                <a:solidFill>
                  <a:srgbClr val="000000"/>
                </a:solidFill>
                <a:latin typeface="Arial"/>
              </a:rPr>
              <a:t>Schulsystem Kanton Solothurn</a:t>
            </a:r>
            <a:endParaRPr lang="de-DE" sz="2800" b="1" kern="0" dirty="0">
              <a:solidFill>
                <a:srgbClr val="000000"/>
              </a:solidFill>
              <a:latin typeface="Arial"/>
              <a:cs typeface="ＭＳ Ｐゴシック" charset="-128"/>
            </a:endParaRPr>
          </a:p>
        </p:txBody>
      </p:sp>
      <p:sp>
        <p:nvSpPr>
          <p:cNvPr id="5" name="Fußzeilenplatzhalter 3"/>
          <p:cNvSpPr txBox="1">
            <a:spLocks noGrp="1"/>
          </p:cNvSpPr>
          <p:nvPr/>
        </p:nvSpPr>
        <p:spPr bwMode="auto">
          <a:xfrm>
            <a:off x="822195" y="6885649"/>
            <a:ext cx="5635941" cy="525088"/>
          </a:xfrm>
          <a:prstGeom prst="rect">
            <a:avLst/>
          </a:prstGeom>
          <a:noFill/>
          <a:ln w="9525">
            <a:noFill/>
            <a:miter lim="800000"/>
            <a:headEnd/>
            <a:tailEnd/>
          </a:ln>
        </p:spPr>
        <p:txBody>
          <a:bodyPr/>
          <a:lstStyle/>
          <a:p>
            <a:pPr defTabSz="1008126"/>
            <a:endParaRPr lang="de-DE" sz="1103" dirty="0">
              <a:solidFill>
                <a:srgbClr val="000000"/>
              </a:solidFill>
            </a:endParaRPr>
          </a:p>
        </p:txBody>
      </p:sp>
      <p:pic>
        <p:nvPicPr>
          <p:cNvPr id="11" name="Picture 2" descr="http://www.schule-hergiswil-lu.ch/images/Schulhausbilder/Schulhaus/Huebeli1.gif"/>
          <p:cNvPicPr>
            <a:picLocks noChangeAspect="1" noChangeArrowheads="1"/>
          </p:cNvPicPr>
          <p:nvPr/>
        </p:nvPicPr>
        <p:blipFill>
          <a:blip r:embed="rId3" cstate="print">
            <a:extLst>
              <a:ext uri="{28A0092B-C50C-407E-A947-70E740481C1C}">
                <a14:useLocalDpi xmlns:a14="http://schemas.microsoft.com/office/drawing/2010/main"/>
              </a:ext>
            </a:extLst>
          </a:blip>
          <a:srcRect r="2597"/>
          <a:stretch>
            <a:fillRect/>
          </a:stretch>
        </p:blipFill>
        <p:spPr bwMode="auto">
          <a:xfrm>
            <a:off x="-269924" y="3368007"/>
            <a:ext cx="4613746" cy="3572647"/>
          </a:xfrm>
          <a:prstGeom prst="rect">
            <a:avLst/>
          </a:prstGeom>
          <a:noFill/>
          <a:ln w="9525">
            <a:noFill/>
            <a:miter lim="800000"/>
            <a:headEnd/>
            <a:tailEnd/>
          </a:ln>
        </p:spPr>
      </p:pic>
      <p:sp>
        <p:nvSpPr>
          <p:cNvPr id="15" name="Fußzeilenplatzhalter 3"/>
          <p:cNvSpPr txBox="1">
            <a:spLocks noGrp="1"/>
          </p:cNvSpPr>
          <p:nvPr/>
        </p:nvSpPr>
        <p:spPr bwMode="auto">
          <a:xfrm>
            <a:off x="822195" y="6885649"/>
            <a:ext cx="5635941" cy="525088"/>
          </a:xfrm>
          <a:prstGeom prst="rect">
            <a:avLst/>
          </a:prstGeom>
          <a:noFill/>
          <a:ln w="9525">
            <a:noFill/>
            <a:miter lim="800000"/>
            <a:headEnd/>
            <a:tailEnd/>
          </a:ln>
        </p:spPr>
        <p:txBody>
          <a:bodyPr/>
          <a:lstStyle/>
          <a:p>
            <a:pPr defTabSz="1008126"/>
            <a:endParaRPr lang="de-DE" sz="1103" dirty="0">
              <a:solidFill>
                <a:srgbClr val="000000"/>
              </a:solidFill>
            </a:endParaRPr>
          </a:p>
        </p:txBody>
      </p:sp>
      <p:sp>
        <p:nvSpPr>
          <p:cNvPr id="2" name="Textfeld 1"/>
          <p:cNvSpPr txBox="1"/>
          <p:nvPr/>
        </p:nvSpPr>
        <p:spPr>
          <a:xfrm>
            <a:off x="7649072" y="6707896"/>
            <a:ext cx="2064196" cy="397801"/>
          </a:xfrm>
          <a:prstGeom prst="rect">
            <a:avLst/>
          </a:prstGeom>
          <a:noFill/>
        </p:spPr>
        <p:txBody>
          <a:bodyPr wrap="square" rtlCol="0">
            <a:spAutoFit/>
          </a:bodyPr>
          <a:lstStyle/>
          <a:p>
            <a:pPr defTabSz="1008126"/>
            <a:r>
              <a:rPr lang="de-CH" sz="1985" dirty="0">
                <a:solidFill>
                  <a:srgbClr val="000000"/>
                </a:solidFill>
              </a:rPr>
              <a:t>www.vsa.so.ch</a:t>
            </a:r>
          </a:p>
        </p:txBody>
      </p:sp>
      <p:graphicFrame>
        <p:nvGraphicFramePr>
          <p:cNvPr id="3" name="Diagramm 2"/>
          <p:cNvGraphicFramePr/>
          <p:nvPr>
            <p:extLst>
              <p:ext uri="{D42A27DB-BD31-4B8C-83A1-F6EECF244321}">
                <p14:modId xmlns:p14="http://schemas.microsoft.com/office/powerpoint/2010/main" val="1086942512"/>
              </p:ext>
            </p:extLst>
          </p:nvPr>
        </p:nvGraphicFramePr>
        <p:xfrm>
          <a:off x="4181167" y="2081468"/>
          <a:ext cx="5960444" cy="43084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uppieren 8"/>
          <p:cNvGrpSpPr/>
          <p:nvPr/>
        </p:nvGrpSpPr>
        <p:grpSpPr>
          <a:xfrm>
            <a:off x="5562724" y="252000"/>
            <a:ext cx="5058104" cy="794351"/>
            <a:chOff x="4896736" y="177968"/>
            <a:chExt cx="5724092" cy="937615"/>
          </a:xfrm>
        </p:grpSpPr>
        <p:pic>
          <p:nvPicPr>
            <p:cNvPr id="10" name="Grafik 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12" name="Grafik 11"/>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13" name="Grafik 12"/>
            <p:cNvPicPr>
              <a:picLocks noChangeAspect="1"/>
            </p:cNvPicPr>
            <p:nvPr/>
          </p:nvPicPr>
          <p:blipFill rotWithShape="1">
            <a:blip r:embed="rId11"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14" name="Grafik 13"/>
            <p:cNvPicPr>
              <a:picLocks noChangeAspect="1"/>
            </p:cNvPicPr>
            <p:nvPr/>
          </p:nvPicPr>
          <p:blipFill rotWithShape="1">
            <a:blip r:embed="rId12"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17" name="Grafik 16"/>
            <p:cNvPicPr>
              <a:picLocks noChangeAspect="1"/>
            </p:cNvPicPr>
            <p:nvPr/>
          </p:nvPicPr>
          <p:blipFill rotWithShape="1">
            <a:blip r:embed="rId13"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8" name="Grafik 17"/>
            <p:cNvPicPr>
              <a:picLocks noChangeAspect="1"/>
            </p:cNvPicPr>
            <p:nvPr/>
          </p:nvPicPr>
          <p:blipFill rotWithShape="1">
            <a:blip r:embed="rId14"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9" name="Grafik 18"/>
            <p:cNvPicPr>
              <a:picLocks noChangeAspect="1"/>
            </p:cNvPicPr>
            <p:nvPr/>
          </p:nvPicPr>
          <p:blipFill rotWithShape="1">
            <a:blip r:embed="rId15"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20" name="Grafik 19" descr="14-11-24 di Bildung und Sport Logo linksbündig 2.2 cm h.jpg"/>
          <p:cNvPicPr>
            <a:picLocks noChangeAspect="1"/>
          </p:cNvPicPr>
          <p:nvPr/>
        </p:nvPicPr>
        <p:blipFill>
          <a:blip r:embed="rId16" cstate="print"/>
          <a:stretch>
            <a:fillRect/>
          </a:stretch>
        </p:blipFill>
        <p:spPr>
          <a:xfrm>
            <a:off x="720000" y="252000"/>
            <a:ext cx="1152128" cy="881039"/>
          </a:xfrm>
          <a:prstGeom prst="rect">
            <a:avLst/>
          </a:prstGeom>
        </p:spPr>
      </p:pic>
      <p:sp>
        <p:nvSpPr>
          <p:cNvPr id="22" name="Rectangle 2"/>
          <p:cNvSpPr txBox="1">
            <a:spLocks/>
          </p:cNvSpPr>
          <p:nvPr/>
        </p:nvSpPr>
        <p:spPr>
          <a:xfrm rot="20042786">
            <a:off x="214187" y="2899026"/>
            <a:ext cx="5135053" cy="1092182"/>
          </a:xfrm>
          <a:prstGeom prst="rect">
            <a:avLst/>
          </a:prstGeom>
        </p:spPr>
        <p:txBody>
          <a:bodyPr/>
          <a:lstStyle/>
          <a:p>
            <a:pPr defTabSz="1008126">
              <a:defRPr/>
            </a:pPr>
            <a:r>
              <a:rPr lang="de-DE" sz="2400" b="1" dirty="0">
                <a:solidFill>
                  <a:srgbClr val="CC0099"/>
                </a:solidFill>
                <a:latin typeface="Arial"/>
              </a:rPr>
              <a:t>Willkommen in der Schule</a:t>
            </a:r>
            <a:endParaRPr lang="de-DE" sz="2400" b="1" kern="0" dirty="0">
              <a:solidFill>
                <a:srgbClr val="CC0099"/>
              </a:solidFill>
              <a:latin typeface="Arial"/>
              <a:cs typeface="ＭＳ Ｐゴシック" charset="-128"/>
            </a:endParaRPr>
          </a:p>
        </p:txBody>
      </p:sp>
    </p:spTree>
    <p:extLst>
      <p:ext uri="{BB962C8B-B14F-4D97-AF65-F5344CB8AC3E}">
        <p14:creationId xmlns:p14="http://schemas.microsoft.com/office/powerpoint/2010/main" val="1465030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lke 2"/>
          <p:cNvSpPr/>
          <p:nvPr/>
        </p:nvSpPr>
        <p:spPr>
          <a:xfrm rot="392101">
            <a:off x="4069619" y="3427714"/>
            <a:ext cx="2067701" cy="1409236"/>
          </a:xfrm>
          <a:prstGeom prst="cloud">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CH"/>
          </a:p>
        </p:txBody>
      </p:sp>
      <p:sp>
        <p:nvSpPr>
          <p:cNvPr id="10" name="Zwölfeck 9"/>
          <p:cNvSpPr/>
          <p:nvPr/>
        </p:nvSpPr>
        <p:spPr>
          <a:xfrm>
            <a:off x="3311759" y="2872640"/>
            <a:ext cx="793833" cy="793833"/>
          </a:xfrm>
          <a:prstGeom prst="dodec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4</a:t>
            </a:r>
          </a:p>
        </p:txBody>
      </p:sp>
      <p:sp>
        <p:nvSpPr>
          <p:cNvPr id="13" name="Zwölfeck 12"/>
          <p:cNvSpPr/>
          <p:nvPr/>
        </p:nvSpPr>
        <p:spPr>
          <a:xfrm>
            <a:off x="782324" y="3749428"/>
            <a:ext cx="793833" cy="793833"/>
          </a:xfrm>
          <a:prstGeom prst="dodec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1</a:t>
            </a:r>
          </a:p>
        </p:txBody>
      </p:sp>
      <p:sp>
        <p:nvSpPr>
          <p:cNvPr id="15" name="Zwölfeck 14"/>
          <p:cNvSpPr/>
          <p:nvPr/>
        </p:nvSpPr>
        <p:spPr>
          <a:xfrm>
            <a:off x="1864219" y="3780630"/>
            <a:ext cx="793833" cy="793833"/>
          </a:xfrm>
          <a:prstGeom prst="dodec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2</a:t>
            </a:r>
          </a:p>
        </p:txBody>
      </p:sp>
      <p:sp>
        <p:nvSpPr>
          <p:cNvPr id="16" name="Zwölfeck 15"/>
          <p:cNvSpPr/>
          <p:nvPr/>
        </p:nvSpPr>
        <p:spPr>
          <a:xfrm>
            <a:off x="2231623" y="5633368"/>
            <a:ext cx="793833" cy="793833"/>
          </a:xfrm>
          <a:prstGeom prst="dodec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5</a:t>
            </a:r>
          </a:p>
        </p:txBody>
      </p:sp>
      <p:sp>
        <p:nvSpPr>
          <p:cNvPr id="17" name="Zwölfeck 16"/>
          <p:cNvSpPr/>
          <p:nvPr/>
        </p:nvSpPr>
        <p:spPr>
          <a:xfrm>
            <a:off x="6217391" y="5650865"/>
            <a:ext cx="793833" cy="793833"/>
          </a:xfrm>
          <a:prstGeom prst="dodecagon">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9</a:t>
            </a:r>
          </a:p>
        </p:txBody>
      </p:sp>
      <p:sp>
        <p:nvSpPr>
          <p:cNvPr id="18" name="Zwölfeck 17"/>
          <p:cNvSpPr/>
          <p:nvPr/>
        </p:nvSpPr>
        <p:spPr>
          <a:xfrm>
            <a:off x="7805279" y="6575560"/>
            <a:ext cx="793833" cy="793833"/>
          </a:xfrm>
          <a:prstGeom prst="dodecagon">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11</a:t>
            </a:r>
          </a:p>
        </p:txBody>
      </p:sp>
      <p:sp>
        <p:nvSpPr>
          <p:cNvPr id="19" name="Zwölfeck 18"/>
          <p:cNvSpPr/>
          <p:nvPr/>
        </p:nvSpPr>
        <p:spPr>
          <a:xfrm>
            <a:off x="8216356" y="5650865"/>
            <a:ext cx="793833" cy="793833"/>
          </a:xfrm>
          <a:prstGeom prst="dodecagon">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12</a:t>
            </a:r>
          </a:p>
        </p:txBody>
      </p:sp>
      <p:sp>
        <p:nvSpPr>
          <p:cNvPr id="23" name="Zwölfeck 22"/>
          <p:cNvSpPr/>
          <p:nvPr/>
        </p:nvSpPr>
        <p:spPr>
          <a:xfrm>
            <a:off x="6233765" y="3360636"/>
            <a:ext cx="793833" cy="793833"/>
          </a:xfrm>
          <a:prstGeom prst="dodecagon">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000000"/>
                </a:solidFill>
                <a:latin typeface="Arial"/>
              </a:rPr>
              <a:t>14</a:t>
            </a:r>
          </a:p>
        </p:txBody>
      </p:sp>
      <p:sp>
        <p:nvSpPr>
          <p:cNvPr id="24" name="Zwölfeck 23"/>
          <p:cNvSpPr/>
          <p:nvPr/>
        </p:nvSpPr>
        <p:spPr>
          <a:xfrm>
            <a:off x="8657323" y="3138716"/>
            <a:ext cx="793833" cy="793833"/>
          </a:xfrm>
          <a:prstGeom prst="dodecagon">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000000"/>
                </a:solidFill>
                <a:latin typeface="Arial"/>
              </a:rPr>
              <a:t>17</a:t>
            </a:r>
          </a:p>
        </p:txBody>
      </p:sp>
      <p:sp>
        <p:nvSpPr>
          <p:cNvPr id="25" name="Zwölfeck 24"/>
          <p:cNvSpPr/>
          <p:nvPr/>
        </p:nvSpPr>
        <p:spPr>
          <a:xfrm>
            <a:off x="8009251" y="3780631"/>
            <a:ext cx="793833" cy="793833"/>
          </a:xfrm>
          <a:prstGeom prst="dodecagon">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000000"/>
                </a:solidFill>
                <a:latin typeface="Arial"/>
              </a:rPr>
              <a:t>16</a:t>
            </a:r>
          </a:p>
        </p:txBody>
      </p:sp>
      <p:sp>
        <p:nvSpPr>
          <p:cNvPr id="32" name="Textfeld 31"/>
          <p:cNvSpPr txBox="1"/>
          <p:nvPr/>
        </p:nvSpPr>
        <p:spPr>
          <a:xfrm>
            <a:off x="806484" y="2137716"/>
            <a:ext cx="3498088" cy="499496"/>
          </a:xfrm>
          <a:prstGeom prst="rect">
            <a:avLst/>
          </a:prstGeom>
          <a:solidFill>
            <a:srgbClr val="92D05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1008126">
              <a:defRPr/>
            </a:pPr>
            <a:r>
              <a:rPr lang="de-CH" sz="2646" dirty="0" err="1">
                <a:solidFill>
                  <a:srgbClr val="FFFFFF"/>
                </a:solidFill>
                <a:latin typeface="Arial"/>
              </a:rPr>
              <a:t>Bannfeld</a:t>
            </a:r>
            <a:r>
              <a:rPr lang="de-CH" sz="2646" dirty="0">
                <a:solidFill>
                  <a:srgbClr val="FFFFFF"/>
                </a:solidFill>
                <a:latin typeface="Arial"/>
              </a:rPr>
              <a:t> / </a:t>
            </a:r>
            <a:r>
              <a:rPr lang="de-CH" sz="2646" dirty="0" err="1">
                <a:solidFill>
                  <a:srgbClr val="FFFFFF"/>
                </a:solidFill>
                <a:latin typeface="Arial"/>
              </a:rPr>
              <a:t>Frohheim</a:t>
            </a:r>
            <a:endParaRPr lang="de-CH" sz="2646" dirty="0">
              <a:solidFill>
                <a:srgbClr val="FFFFFF"/>
              </a:solidFill>
              <a:latin typeface="Arial"/>
            </a:endParaRPr>
          </a:p>
        </p:txBody>
      </p:sp>
      <p:sp>
        <p:nvSpPr>
          <p:cNvPr id="35" name="Textfeld 34"/>
          <p:cNvSpPr txBox="1"/>
          <p:nvPr/>
        </p:nvSpPr>
        <p:spPr>
          <a:xfrm>
            <a:off x="2291094" y="4912220"/>
            <a:ext cx="3043103" cy="499496"/>
          </a:xfrm>
          <a:prstGeom prst="rect">
            <a:avLst/>
          </a:prstGeom>
          <a:solidFill>
            <a:srgbClr val="00B0F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1008126">
              <a:defRPr/>
            </a:pPr>
            <a:r>
              <a:rPr lang="de-CH" sz="2646" dirty="0" smtClean="0">
                <a:solidFill>
                  <a:srgbClr val="FFFFFF"/>
                </a:solidFill>
                <a:latin typeface="Arial"/>
              </a:rPr>
              <a:t>Kleinholz</a:t>
            </a:r>
            <a:endParaRPr lang="de-CH" sz="2646" dirty="0">
              <a:solidFill>
                <a:srgbClr val="FFFFFF"/>
              </a:solidFill>
              <a:latin typeface="Arial"/>
            </a:endParaRPr>
          </a:p>
        </p:txBody>
      </p:sp>
      <p:sp>
        <p:nvSpPr>
          <p:cNvPr id="36" name="Textfeld 35"/>
          <p:cNvSpPr txBox="1"/>
          <p:nvPr/>
        </p:nvSpPr>
        <p:spPr>
          <a:xfrm>
            <a:off x="6296783" y="4902863"/>
            <a:ext cx="1826020" cy="499496"/>
          </a:xfrm>
          <a:prstGeom prst="rect">
            <a:avLst/>
          </a:prstGeom>
          <a:solidFill>
            <a:srgbClr val="D60093"/>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1008126">
              <a:defRPr/>
            </a:pPr>
            <a:r>
              <a:rPr lang="de-CH" sz="2646" dirty="0" err="1">
                <a:solidFill>
                  <a:srgbClr val="FFFFFF"/>
                </a:solidFill>
                <a:latin typeface="Arial"/>
              </a:rPr>
              <a:t>Bifang</a:t>
            </a:r>
            <a:endParaRPr lang="de-CH" sz="2646" dirty="0">
              <a:solidFill>
                <a:srgbClr val="FFFFFF"/>
              </a:solidFill>
              <a:latin typeface="Arial"/>
            </a:endParaRPr>
          </a:p>
        </p:txBody>
      </p:sp>
      <p:sp>
        <p:nvSpPr>
          <p:cNvPr id="37" name="Textfeld 36"/>
          <p:cNvSpPr txBox="1"/>
          <p:nvPr/>
        </p:nvSpPr>
        <p:spPr>
          <a:xfrm>
            <a:off x="5602387" y="1895248"/>
            <a:ext cx="1721134" cy="499496"/>
          </a:xfrm>
          <a:prstGeom prst="rect">
            <a:avLst/>
          </a:prstGeom>
          <a:solidFill>
            <a:srgbClr val="FFFF00"/>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1008126">
              <a:defRPr/>
            </a:pPr>
            <a:r>
              <a:rPr lang="de-CH" sz="2646" dirty="0" err="1">
                <a:solidFill>
                  <a:srgbClr val="000000"/>
                </a:solidFill>
                <a:latin typeface="Arial"/>
              </a:rPr>
              <a:t>Säli</a:t>
            </a:r>
            <a:endParaRPr lang="de-CH" sz="2646" dirty="0">
              <a:solidFill>
                <a:srgbClr val="000000"/>
              </a:solidFill>
              <a:latin typeface="Arial"/>
            </a:endParaRPr>
          </a:p>
        </p:txBody>
      </p:sp>
      <p:sp>
        <p:nvSpPr>
          <p:cNvPr id="27" name="Zwölfeck 26"/>
          <p:cNvSpPr/>
          <p:nvPr/>
        </p:nvSpPr>
        <p:spPr>
          <a:xfrm>
            <a:off x="2914842" y="6470621"/>
            <a:ext cx="793833" cy="793833"/>
          </a:xfrm>
          <a:prstGeom prst="dodec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6</a:t>
            </a:r>
          </a:p>
        </p:txBody>
      </p:sp>
      <p:sp>
        <p:nvSpPr>
          <p:cNvPr id="28" name="Titel 9"/>
          <p:cNvSpPr txBox="1">
            <a:spLocks/>
          </p:cNvSpPr>
          <p:nvPr/>
        </p:nvSpPr>
        <p:spPr>
          <a:xfrm>
            <a:off x="618339" y="1262081"/>
            <a:ext cx="8315079" cy="495250"/>
          </a:xfrm>
          <a:prstGeom prst="rect">
            <a:avLst/>
          </a:prstGeom>
          <a:ln>
            <a:noFill/>
          </a:ln>
        </p:spPr>
        <p:txBody>
          <a:bodyPr/>
          <a:lstStyle/>
          <a:p>
            <a:pPr defTabSz="1008126"/>
            <a:r>
              <a:rPr lang="de-CH" sz="3200" b="1" dirty="0">
                <a:solidFill>
                  <a:srgbClr val="000000"/>
                </a:solidFill>
                <a:ea typeface="ＭＳ Ｐゴシック"/>
                <a:cs typeface="ＭＳ Ｐゴシック"/>
              </a:rPr>
              <a:t>Kindergartenlandschaft Olten </a:t>
            </a:r>
            <a:r>
              <a:rPr lang="de-CH" sz="3200" b="1" dirty="0" smtClean="0">
                <a:solidFill>
                  <a:srgbClr val="000000"/>
                </a:solidFill>
                <a:ea typeface="ＭＳ Ｐゴシック"/>
                <a:cs typeface="ＭＳ Ｐゴシック"/>
              </a:rPr>
              <a:t>2024/25 </a:t>
            </a:r>
            <a:endParaRPr lang="de-CH" sz="3200" b="1" kern="0" dirty="0">
              <a:solidFill>
                <a:srgbClr val="000000"/>
              </a:solidFill>
              <a:latin typeface="Arial"/>
              <a:cs typeface="ＭＳ Ｐゴシック" charset="-128"/>
            </a:endParaRPr>
          </a:p>
        </p:txBody>
      </p:sp>
      <p:pic>
        <p:nvPicPr>
          <p:cNvPr id="29" name="Grafik 28" descr="Logo_Bannfeld_gross_rg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393515" y="2872429"/>
            <a:ext cx="845991" cy="885124"/>
          </a:xfrm>
          <a:prstGeom prst="rect">
            <a:avLst/>
          </a:prstGeom>
        </p:spPr>
      </p:pic>
      <p:pic>
        <p:nvPicPr>
          <p:cNvPr id="30" name="Grafik 29" descr="Logo_Bifang_gross_rgb.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170098" y="5650866"/>
            <a:ext cx="845991" cy="885124"/>
          </a:xfrm>
          <a:prstGeom prst="rect">
            <a:avLst/>
          </a:prstGeom>
        </p:spPr>
      </p:pic>
      <p:pic>
        <p:nvPicPr>
          <p:cNvPr id="31" name="Grafik 30" descr="Logo_Frohheim_gross_rgb.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291094" y="2872429"/>
            <a:ext cx="844556" cy="885124"/>
          </a:xfrm>
          <a:prstGeom prst="rect">
            <a:avLst/>
          </a:prstGeom>
        </p:spPr>
      </p:pic>
      <p:pic>
        <p:nvPicPr>
          <p:cNvPr id="33" name="Grafik 32" descr="Logo_Huebeli_gross_rgb.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3176530" y="5490558"/>
            <a:ext cx="844556" cy="885124"/>
          </a:xfrm>
          <a:prstGeom prst="rect">
            <a:avLst/>
          </a:prstGeom>
        </p:spPr>
      </p:pic>
      <p:pic>
        <p:nvPicPr>
          <p:cNvPr id="38" name="Grafik 37" descr="Logo_Saeli_gross_rgb.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7444098" y="2779133"/>
            <a:ext cx="844556" cy="885124"/>
          </a:xfrm>
          <a:prstGeom prst="rect">
            <a:avLst/>
          </a:prstGeom>
        </p:spPr>
      </p:pic>
      <p:sp>
        <p:nvSpPr>
          <p:cNvPr id="14" name="Zwölfeck 13"/>
          <p:cNvSpPr/>
          <p:nvPr/>
        </p:nvSpPr>
        <p:spPr>
          <a:xfrm>
            <a:off x="2896405" y="3780631"/>
            <a:ext cx="793833" cy="793833"/>
          </a:xfrm>
          <a:prstGeom prst="dodec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3</a:t>
            </a:r>
          </a:p>
        </p:txBody>
      </p:sp>
      <p:sp>
        <p:nvSpPr>
          <p:cNvPr id="34" name="Zwölfeck 33"/>
          <p:cNvSpPr/>
          <p:nvPr/>
        </p:nvSpPr>
        <p:spPr>
          <a:xfrm>
            <a:off x="7027598" y="3864334"/>
            <a:ext cx="793833" cy="793833"/>
          </a:xfrm>
          <a:prstGeom prst="dodecagon">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000000"/>
                </a:solidFill>
                <a:latin typeface="Arial"/>
              </a:rPr>
              <a:t>15</a:t>
            </a:r>
          </a:p>
        </p:txBody>
      </p:sp>
      <p:sp>
        <p:nvSpPr>
          <p:cNvPr id="39" name="Zwölfeck 38"/>
          <p:cNvSpPr/>
          <p:nvPr/>
        </p:nvSpPr>
        <p:spPr>
          <a:xfrm>
            <a:off x="3934351" y="6424445"/>
            <a:ext cx="793833" cy="793833"/>
          </a:xfrm>
          <a:prstGeom prst="dodec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7</a:t>
            </a:r>
          </a:p>
        </p:txBody>
      </p:sp>
      <p:sp>
        <p:nvSpPr>
          <p:cNvPr id="40" name="Zwölfeck 39"/>
          <p:cNvSpPr/>
          <p:nvPr/>
        </p:nvSpPr>
        <p:spPr>
          <a:xfrm>
            <a:off x="6693701" y="6649502"/>
            <a:ext cx="793833" cy="793833"/>
          </a:xfrm>
          <a:prstGeom prst="dodecagon">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10</a:t>
            </a:r>
          </a:p>
        </p:txBody>
      </p:sp>
      <p:grpSp>
        <p:nvGrpSpPr>
          <p:cNvPr id="41" name="Gruppieren 40"/>
          <p:cNvGrpSpPr/>
          <p:nvPr/>
        </p:nvGrpSpPr>
        <p:grpSpPr>
          <a:xfrm>
            <a:off x="5562724" y="252000"/>
            <a:ext cx="5058104" cy="794351"/>
            <a:chOff x="4896736" y="177968"/>
            <a:chExt cx="5724092" cy="937615"/>
          </a:xfrm>
        </p:grpSpPr>
        <p:pic>
          <p:nvPicPr>
            <p:cNvPr id="42" name="Grafik 4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43" name="Grafik 42"/>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44" name="Grafik 43"/>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45" name="Grafik 44"/>
            <p:cNvPicPr>
              <a:picLocks noChangeAspect="1"/>
            </p:cNvPicPr>
            <p:nvPr/>
          </p:nvPicPr>
          <p:blipFill rotWithShape="1">
            <a:blip r:embed="rId11"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46" name="Grafik 45"/>
            <p:cNvPicPr>
              <a:picLocks noChangeAspect="1"/>
            </p:cNvPicPr>
            <p:nvPr/>
          </p:nvPicPr>
          <p:blipFill rotWithShape="1">
            <a:blip r:embed="rId12"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47" name="Grafik 46"/>
            <p:cNvPicPr>
              <a:picLocks noChangeAspect="1"/>
            </p:cNvPicPr>
            <p:nvPr/>
          </p:nvPicPr>
          <p:blipFill rotWithShape="1">
            <a:blip r:embed="rId13"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48" name="Grafik 47"/>
            <p:cNvPicPr>
              <a:picLocks noChangeAspect="1"/>
            </p:cNvPicPr>
            <p:nvPr/>
          </p:nvPicPr>
          <p:blipFill rotWithShape="1">
            <a:blip r:embed="rId14"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49" name="Grafik 48" descr="14-11-24 di Bildung und Sport Logo linksbündig 2.2 cm h.jpg"/>
          <p:cNvPicPr>
            <a:picLocks noChangeAspect="1"/>
          </p:cNvPicPr>
          <p:nvPr/>
        </p:nvPicPr>
        <p:blipFill>
          <a:blip r:embed="rId15" cstate="print"/>
          <a:stretch>
            <a:fillRect/>
          </a:stretch>
        </p:blipFill>
        <p:spPr>
          <a:xfrm>
            <a:off x="720000" y="252000"/>
            <a:ext cx="1152128" cy="881039"/>
          </a:xfrm>
          <a:prstGeom prst="rect">
            <a:avLst/>
          </a:prstGeom>
        </p:spPr>
      </p:pic>
      <p:sp>
        <p:nvSpPr>
          <p:cNvPr id="50" name="Zwölfeck 49"/>
          <p:cNvSpPr/>
          <p:nvPr/>
        </p:nvSpPr>
        <p:spPr>
          <a:xfrm>
            <a:off x="8585315" y="2266718"/>
            <a:ext cx="793833" cy="793833"/>
          </a:xfrm>
          <a:prstGeom prst="dodecagon">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000000"/>
                </a:solidFill>
                <a:latin typeface="Arial"/>
              </a:rPr>
              <a:t>18</a:t>
            </a:r>
          </a:p>
        </p:txBody>
      </p:sp>
      <p:sp>
        <p:nvSpPr>
          <p:cNvPr id="52" name="Zwölfeck 51"/>
          <p:cNvSpPr/>
          <p:nvPr/>
        </p:nvSpPr>
        <p:spPr>
          <a:xfrm>
            <a:off x="6010725" y="2513587"/>
            <a:ext cx="793833" cy="793833"/>
          </a:xfrm>
          <a:prstGeom prst="dodecagon">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000000"/>
                </a:solidFill>
                <a:latin typeface="Arial"/>
              </a:rPr>
              <a:t>13</a:t>
            </a:r>
          </a:p>
        </p:txBody>
      </p:sp>
      <p:sp>
        <p:nvSpPr>
          <p:cNvPr id="54" name="Zwölfeck 53"/>
          <p:cNvSpPr/>
          <p:nvPr/>
        </p:nvSpPr>
        <p:spPr>
          <a:xfrm>
            <a:off x="4358703" y="5568448"/>
            <a:ext cx="793833" cy="793833"/>
          </a:xfrm>
          <a:prstGeom prst="dodec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a:solidFill>
                  <a:srgbClr val="FFFFFF"/>
                </a:solidFill>
                <a:latin typeface="Arial"/>
              </a:rPr>
              <a:t>8</a:t>
            </a:r>
          </a:p>
        </p:txBody>
      </p:sp>
      <p:sp>
        <p:nvSpPr>
          <p:cNvPr id="2" name="Textfeld 1"/>
          <p:cNvSpPr txBox="1"/>
          <p:nvPr/>
        </p:nvSpPr>
        <p:spPr>
          <a:xfrm>
            <a:off x="4244595" y="3649389"/>
            <a:ext cx="1894193" cy="923330"/>
          </a:xfrm>
          <a:prstGeom prst="rect">
            <a:avLst/>
          </a:prstGeom>
          <a:noFill/>
        </p:spPr>
        <p:txBody>
          <a:bodyPr wrap="square" rtlCol="0">
            <a:spAutoFit/>
          </a:bodyPr>
          <a:lstStyle/>
          <a:p>
            <a:r>
              <a:rPr lang="de-CH" dirty="0" smtClean="0"/>
              <a:t>19 </a:t>
            </a:r>
            <a:r>
              <a:rPr lang="de-CH" dirty="0"/>
              <a:t>Klassen</a:t>
            </a:r>
          </a:p>
          <a:p>
            <a:r>
              <a:rPr lang="de-CH" dirty="0" smtClean="0"/>
              <a:t>359 </a:t>
            </a:r>
            <a:r>
              <a:rPr lang="de-CH" dirty="0"/>
              <a:t>Kinder</a:t>
            </a:r>
          </a:p>
          <a:p>
            <a:r>
              <a:rPr lang="de-CH" dirty="0"/>
              <a:t>Stand </a:t>
            </a:r>
            <a:r>
              <a:rPr lang="de-CH" dirty="0" smtClean="0"/>
              <a:t>01.01.24</a:t>
            </a:r>
            <a:endParaRPr lang="de-CH" dirty="0"/>
          </a:p>
        </p:txBody>
      </p:sp>
      <p:sp>
        <p:nvSpPr>
          <p:cNvPr id="51" name="Zwölfeck 50"/>
          <p:cNvSpPr/>
          <p:nvPr/>
        </p:nvSpPr>
        <p:spPr>
          <a:xfrm>
            <a:off x="7793227" y="1785223"/>
            <a:ext cx="793833" cy="793833"/>
          </a:xfrm>
          <a:prstGeom prst="dodecagon">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8126">
              <a:defRPr/>
            </a:pPr>
            <a:r>
              <a:rPr lang="de-CH" sz="2646" dirty="0" smtClean="0">
                <a:solidFill>
                  <a:srgbClr val="000000"/>
                </a:solidFill>
                <a:latin typeface="Arial"/>
              </a:rPr>
              <a:t>19</a:t>
            </a:r>
            <a:endParaRPr lang="de-CH" sz="2646" dirty="0">
              <a:solidFill>
                <a:srgbClr val="000000"/>
              </a:solidFill>
              <a:latin typeface="Arial"/>
            </a:endParaRPr>
          </a:p>
        </p:txBody>
      </p:sp>
    </p:spTree>
    <p:extLst>
      <p:ext uri="{BB962C8B-B14F-4D97-AF65-F5344CB8AC3E}">
        <p14:creationId xmlns:p14="http://schemas.microsoft.com/office/powerpoint/2010/main" val="194636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5562724" y="252000"/>
            <a:ext cx="5058104" cy="794351"/>
            <a:chOff x="4896736" y="177968"/>
            <a:chExt cx="5724092" cy="937615"/>
          </a:xfrm>
        </p:grpSpPr>
        <p:pic>
          <p:nvPicPr>
            <p:cNvPr id="8" name="Grafik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07140" y="396255"/>
              <a:ext cx="1313688" cy="719328"/>
            </a:xfrm>
            <a:prstGeom prst="rect">
              <a:avLst/>
            </a:prstGeom>
          </p:spPr>
        </p:pic>
        <p:pic>
          <p:nvPicPr>
            <p:cNvPr id="9" name="Grafik 8"/>
            <p:cNvPicPr>
              <a:picLocks noChangeAspect="1"/>
            </p:cNvPicPr>
            <p:nvPr/>
          </p:nvPicPr>
          <p:blipFill rotWithShape="1">
            <a:blip r:embed="rId5" cstate="print">
              <a:extLst>
                <a:ext uri="{28A0092B-C50C-407E-A947-70E740481C1C}">
                  <a14:useLocalDpi xmlns:a14="http://schemas.microsoft.com/office/drawing/2010/main"/>
                </a:ext>
              </a:extLst>
            </a:blip>
            <a:srcRect b="-52"/>
            <a:stretch/>
          </p:blipFill>
          <p:spPr>
            <a:xfrm>
              <a:off x="8521589" y="177968"/>
              <a:ext cx="737996" cy="719704"/>
            </a:xfrm>
            <a:prstGeom prst="rect">
              <a:avLst/>
            </a:prstGeom>
          </p:spPr>
        </p:pic>
        <p:pic>
          <p:nvPicPr>
            <p:cNvPr id="10" name="Grafik 9"/>
            <p:cNvPicPr>
              <a:picLocks noChangeAspect="1"/>
            </p:cNvPicPr>
            <p:nvPr/>
          </p:nvPicPr>
          <p:blipFill rotWithShape="1">
            <a:blip r:embed="rId6" cstate="print">
              <a:extLst>
                <a:ext uri="{28A0092B-C50C-407E-A947-70E740481C1C}">
                  <a14:useLocalDpi xmlns:a14="http://schemas.microsoft.com/office/drawing/2010/main"/>
                </a:ext>
              </a:extLst>
            </a:blip>
            <a:srcRect b="-52"/>
            <a:stretch/>
          </p:blipFill>
          <p:spPr>
            <a:xfrm>
              <a:off x="6336896" y="185431"/>
              <a:ext cx="737996" cy="719704"/>
            </a:xfrm>
            <a:prstGeom prst="rect">
              <a:avLst/>
            </a:prstGeom>
          </p:spPr>
        </p:pic>
        <p:pic>
          <p:nvPicPr>
            <p:cNvPr id="11" name="Grafik 10"/>
            <p:cNvPicPr>
              <a:picLocks noChangeAspect="1"/>
            </p:cNvPicPr>
            <p:nvPr/>
          </p:nvPicPr>
          <p:blipFill rotWithShape="1">
            <a:blip r:embed="rId7" cstate="print">
              <a:extLst>
                <a:ext uri="{28A0092B-C50C-407E-A947-70E740481C1C}">
                  <a14:useLocalDpi xmlns:a14="http://schemas.microsoft.com/office/drawing/2010/main"/>
                </a:ext>
              </a:extLst>
            </a:blip>
            <a:srcRect b="-52"/>
            <a:stretch/>
          </p:blipFill>
          <p:spPr>
            <a:xfrm>
              <a:off x="5616816" y="189183"/>
              <a:ext cx="737996" cy="719704"/>
            </a:xfrm>
            <a:prstGeom prst="rect">
              <a:avLst/>
            </a:prstGeom>
          </p:spPr>
        </p:pic>
        <p:pic>
          <p:nvPicPr>
            <p:cNvPr id="14" name="Grafik 13"/>
            <p:cNvPicPr>
              <a:picLocks noChangeAspect="1"/>
            </p:cNvPicPr>
            <p:nvPr/>
          </p:nvPicPr>
          <p:blipFill rotWithShape="1">
            <a:blip r:embed="rId8" cstate="print">
              <a:extLst>
                <a:ext uri="{28A0092B-C50C-407E-A947-70E740481C1C}">
                  <a14:useLocalDpi xmlns:a14="http://schemas.microsoft.com/office/drawing/2010/main"/>
                </a:ext>
              </a:extLst>
            </a:blip>
            <a:srcRect b="-52"/>
            <a:stretch/>
          </p:blipFill>
          <p:spPr>
            <a:xfrm>
              <a:off x="7804635" y="177968"/>
              <a:ext cx="737996" cy="719704"/>
            </a:xfrm>
            <a:prstGeom prst="rect">
              <a:avLst/>
            </a:prstGeom>
          </p:spPr>
        </p:pic>
        <p:pic>
          <p:nvPicPr>
            <p:cNvPr id="15" name="Grafik 14"/>
            <p:cNvPicPr>
              <a:picLocks noChangeAspect="1"/>
            </p:cNvPicPr>
            <p:nvPr/>
          </p:nvPicPr>
          <p:blipFill rotWithShape="1">
            <a:blip r:embed="rId9" cstate="print">
              <a:extLst>
                <a:ext uri="{28A0092B-C50C-407E-A947-70E740481C1C}">
                  <a14:useLocalDpi xmlns:a14="http://schemas.microsoft.com/office/drawing/2010/main"/>
                </a:ext>
              </a:extLst>
            </a:blip>
            <a:srcRect b="-52"/>
            <a:stretch/>
          </p:blipFill>
          <p:spPr>
            <a:xfrm>
              <a:off x="7074892" y="185431"/>
              <a:ext cx="737996" cy="719704"/>
            </a:xfrm>
            <a:prstGeom prst="rect">
              <a:avLst/>
            </a:prstGeom>
          </p:spPr>
        </p:pic>
        <p:pic>
          <p:nvPicPr>
            <p:cNvPr id="16" name="Grafik 15"/>
            <p:cNvPicPr>
              <a:picLocks noChangeAspect="1"/>
            </p:cNvPicPr>
            <p:nvPr/>
          </p:nvPicPr>
          <p:blipFill rotWithShape="1">
            <a:blip r:embed="rId10" cstate="print">
              <a:extLst>
                <a:ext uri="{28A0092B-C50C-407E-A947-70E740481C1C}">
                  <a14:useLocalDpi xmlns:a14="http://schemas.microsoft.com/office/drawing/2010/main"/>
                </a:ext>
              </a:extLst>
            </a:blip>
            <a:srcRect b="-52"/>
            <a:stretch/>
          </p:blipFill>
          <p:spPr>
            <a:xfrm>
              <a:off x="4896736" y="192935"/>
              <a:ext cx="737996" cy="719704"/>
            </a:xfrm>
            <a:prstGeom prst="rect">
              <a:avLst/>
            </a:prstGeom>
          </p:spPr>
        </p:pic>
      </p:grpSp>
      <p:pic>
        <p:nvPicPr>
          <p:cNvPr id="17" name="Grafik 16" descr="14-11-24 di Bildung und Sport Logo linksbündig 2.2 cm h.jpg"/>
          <p:cNvPicPr>
            <a:picLocks noChangeAspect="1"/>
          </p:cNvPicPr>
          <p:nvPr/>
        </p:nvPicPr>
        <p:blipFill>
          <a:blip r:embed="rId11" cstate="print"/>
          <a:stretch>
            <a:fillRect/>
          </a:stretch>
        </p:blipFill>
        <p:spPr>
          <a:xfrm>
            <a:off x="720000" y="252000"/>
            <a:ext cx="1152128" cy="881039"/>
          </a:xfrm>
          <a:prstGeom prst="rect">
            <a:avLst/>
          </a:prstGeom>
        </p:spPr>
      </p:pic>
      <p:sp>
        <p:nvSpPr>
          <p:cNvPr id="21" name="Rectangle 3"/>
          <p:cNvSpPr txBox="1">
            <a:spLocks/>
          </p:cNvSpPr>
          <p:nvPr/>
        </p:nvSpPr>
        <p:spPr>
          <a:xfrm>
            <a:off x="7252112" y="3006978"/>
            <a:ext cx="3135430" cy="763015"/>
          </a:xfrm>
          <a:prstGeom prst="rect">
            <a:avLst/>
          </a:prstGeom>
        </p:spPr>
        <p:txBody>
          <a:bodyPr>
            <a:noAutofit/>
          </a:bodyPr>
          <a:lstStyle/>
          <a:p>
            <a:pPr defTabSz="1008126">
              <a:spcBef>
                <a:spcPct val="20000"/>
              </a:spcBef>
              <a:defRPr/>
            </a:pPr>
            <a:endParaRPr lang="de-CH" sz="1764" i="1" kern="0" dirty="0">
              <a:solidFill>
                <a:srgbClr val="000000"/>
              </a:solidFill>
              <a:latin typeface="Arial"/>
              <a:cs typeface="ＭＳ Ｐゴシック" charset="-128"/>
            </a:endParaRPr>
          </a:p>
        </p:txBody>
      </p:sp>
      <p:sp>
        <p:nvSpPr>
          <p:cNvPr id="22" name="Rechteck 21"/>
          <p:cNvSpPr/>
          <p:nvPr/>
        </p:nvSpPr>
        <p:spPr>
          <a:xfrm>
            <a:off x="844376" y="2088109"/>
            <a:ext cx="9254852" cy="3785652"/>
          </a:xfrm>
          <a:prstGeom prst="rect">
            <a:avLst/>
          </a:prstGeom>
        </p:spPr>
        <p:txBody>
          <a:bodyPr wrap="square">
            <a:spAutoFit/>
          </a:bodyPr>
          <a:lstStyle/>
          <a:p>
            <a:pPr defTabSz="1008126">
              <a:tabLst>
                <a:tab pos="542925" algn="l"/>
              </a:tabLst>
            </a:pPr>
            <a:r>
              <a:rPr lang="de-CH" sz="2400" dirty="0"/>
              <a:t>«Im Kindergarten- und im Primarschulunterricht erwirbt ein Kind </a:t>
            </a:r>
            <a:r>
              <a:rPr lang="de-CH" sz="2400" b="1" dirty="0"/>
              <a:t>schrittweise</a:t>
            </a:r>
            <a:r>
              <a:rPr lang="de-CH" sz="2400" dirty="0"/>
              <a:t> die Grundlagen der </a:t>
            </a:r>
            <a:r>
              <a:rPr lang="de-CH" sz="2400" b="1" dirty="0"/>
              <a:t>Sozialkompetenz</a:t>
            </a:r>
            <a:r>
              <a:rPr lang="de-CH" sz="2400" dirty="0"/>
              <a:t> und der </a:t>
            </a:r>
            <a:r>
              <a:rPr lang="de-CH" sz="2400" b="1" dirty="0"/>
              <a:t>schulischen Arbeitsweise</a:t>
            </a:r>
            <a:r>
              <a:rPr lang="de-CH" sz="2400" dirty="0"/>
              <a:t>.»</a:t>
            </a:r>
          </a:p>
          <a:p>
            <a:pPr defTabSz="1008126">
              <a:tabLst>
                <a:tab pos="542925" algn="l"/>
              </a:tabLst>
            </a:pPr>
            <a:endParaRPr lang="de-CH" sz="2400" dirty="0">
              <a:solidFill>
                <a:srgbClr val="000000"/>
              </a:solidFill>
              <a:ea typeface="ＭＳ Ｐゴシック"/>
              <a:cs typeface="ＭＳ Ｐゴシック"/>
            </a:endParaRPr>
          </a:p>
          <a:p>
            <a:pPr defTabSz="1008126">
              <a:tabLst>
                <a:tab pos="542925" algn="l"/>
              </a:tabLst>
            </a:pPr>
            <a:r>
              <a:rPr lang="de-CH" sz="2400" dirty="0"/>
              <a:t>«Der Kindergarten unterstützt und fördert die individuelle Entwicklung der Kinder und schafft Grundlagen für zielgerichtetes und gesteuertes Lernen an der Primarschule. Der Kindergarten gehört zusammen mit der Primarschule zur Primarstufe. Der Kindergartenbesuch ist obligatorisch.»</a:t>
            </a:r>
          </a:p>
          <a:p>
            <a:pPr marL="504063" lvl="1" defTabSz="1008126">
              <a:tabLst>
                <a:tab pos="542925" algn="l"/>
              </a:tabLst>
            </a:pPr>
            <a:endParaRPr lang="de-CH" sz="2400" dirty="0"/>
          </a:p>
        </p:txBody>
      </p:sp>
      <p:sp>
        <p:nvSpPr>
          <p:cNvPr id="23" name="Rectangle 2"/>
          <p:cNvSpPr txBox="1">
            <a:spLocks/>
          </p:cNvSpPr>
          <p:nvPr/>
        </p:nvSpPr>
        <p:spPr>
          <a:xfrm>
            <a:off x="666180" y="1332359"/>
            <a:ext cx="8989501" cy="1092182"/>
          </a:xfrm>
          <a:prstGeom prst="rect">
            <a:avLst/>
          </a:prstGeom>
        </p:spPr>
        <p:txBody>
          <a:bodyPr/>
          <a:lstStyle/>
          <a:p>
            <a:pPr defTabSz="1008126">
              <a:defRPr/>
            </a:pPr>
            <a:r>
              <a:rPr lang="de-DE" sz="3200" b="1" dirty="0">
                <a:solidFill>
                  <a:srgbClr val="000000"/>
                </a:solidFill>
                <a:latin typeface="Arial"/>
              </a:rPr>
              <a:t>Beschreibung Kindergarten </a:t>
            </a:r>
            <a:r>
              <a:rPr lang="de-DE" sz="2400" dirty="0">
                <a:solidFill>
                  <a:srgbClr val="000000"/>
                </a:solidFill>
                <a:latin typeface="Arial"/>
              </a:rPr>
              <a:t>(</a:t>
            </a:r>
            <a:r>
              <a:rPr lang="de-DE" sz="2400" dirty="0" err="1">
                <a:solidFill>
                  <a:srgbClr val="000000"/>
                </a:solidFill>
                <a:latin typeface="Arial"/>
              </a:rPr>
              <a:t>gemäss</a:t>
            </a:r>
            <a:r>
              <a:rPr lang="de-DE" sz="2400" dirty="0">
                <a:solidFill>
                  <a:srgbClr val="000000"/>
                </a:solidFill>
                <a:latin typeface="Arial"/>
              </a:rPr>
              <a:t> VSA SO)</a:t>
            </a:r>
            <a:endParaRPr lang="de-DE" sz="3200" kern="0" dirty="0">
              <a:solidFill>
                <a:srgbClr val="000000"/>
              </a:solidFill>
              <a:latin typeface="Arial"/>
              <a:cs typeface="ＭＳ Ｐゴシック" charset="-128"/>
            </a:endParaRPr>
          </a:p>
        </p:txBody>
      </p:sp>
    </p:spTree>
    <p:custDataLst>
      <p:tags r:id="rId1"/>
    </p:custDataLst>
    <p:extLst>
      <p:ext uri="{BB962C8B-B14F-4D97-AF65-F5344CB8AC3E}">
        <p14:creationId xmlns:p14="http://schemas.microsoft.com/office/powerpoint/2010/main" val="1076757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48.7"/>
</p:tagLst>
</file>

<file path=ppt/tags/tag2.xml><?xml version="1.0" encoding="utf-8"?>
<p:tagLst xmlns:a="http://schemas.openxmlformats.org/drawingml/2006/main" xmlns:r="http://schemas.openxmlformats.org/officeDocument/2006/relationships" xmlns:p="http://schemas.openxmlformats.org/presentationml/2006/main">
  <p:tag name="TIMING" val="|1.4|48.7"/>
</p:tagLst>
</file>

<file path=ppt/tags/tag3.xml><?xml version="1.0" encoding="utf-8"?>
<p:tagLst xmlns:a="http://schemas.openxmlformats.org/drawingml/2006/main" xmlns:r="http://schemas.openxmlformats.org/officeDocument/2006/relationships" xmlns:p="http://schemas.openxmlformats.org/presentationml/2006/main">
  <p:tag name="TIMING" val="|1.4|48.7"/>
</p:tagLst>
</file>

<file path=ppt/tags/tag4.xml><?xml version="1.0" encoding="utf-8"?>
<p:tagLst xmlns:a="http://schemas.openxmlformats.org/drawingml/2006/main" xmlns:r="http://schemas.openxmlformats.org/officeDocument/2006/relationships" xmlns:p="http://schemas.openxmlformats.org/presentationml/2006/main">
  <p:tag name="TIMING" val="|17.8|23.8"/>
</p:tagLst>
</file>

<file path=ppt/tags/tag5.xml><?xml version="1.0" encoding="utf-8"?>
<p:tagLst xmlns:a="http://schemas.openxmlformats.org/drawingml/2006/main" xmlns:r="http://schemas.openxmlformats.org/officeDocument/2006/relationships" xmlns:p="http://schemas.openxmlformats.org/presentationml/2006/main">
  <p:tag name="TIMING" val="|7.2|18.3|13.2|17.4"/>
</p:tagLst>
</file>

<file path=ppt/theme/theme1.xml><?xml version="1.0" encoding="utf-8"?>
<a:theme xmlns:a="http://schemas.openxmlformats.org/drawingml/2006/main" name="15-02-16 do Direktionsleitung, Vorlag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15-02-16 do Direktionsleitung, Vorlag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15-02-16 do Direktionsleitung, Vorlag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y-mm-dd ps Bannfeld, Vorlag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15-02-16 do Direktionsleitung, Vorlage</Template>
  <TotalTime>0</TotalTime>
  <Words>1069</Words>
  <Application>Microsoft Office PowerPoint</Application>
  <PresentationFormat>Benutzerdefiniert</PresentationFormat>
  <Paragraphs>305</Paragraphs>
  <Slides>37</Slides>
  <Notes>37</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37</vt:i4>
      </vt:variant>
    </vt:vector>
  </HeadingPairs>
  <TitlesOfParts>
    <vt:vector size="46" baseType="lpstr">
      <vt:lpstr>ＭＳ Ｐゴシック</vt:lpstr>
      <vt:lpstr>Arial</vt:lpstr>
      <vt:lpstr>Symbol</vt:lpstr>
      <vt:lpstr>Times New Roman</vt:lpstr>
      <vt:lpstr>Wingdings</vt:lpstr>
      <vt:lpstr>15-02-16 do Direktionsleitung, Vorlage</vt:lpstr>
      <vt:lpstr>2_15-02-16 do Direktionsleitung, Vorlage</vt:lpstr>
      <vt:lpstr>1_15-02-16 do Direktionsleitung, Vorlage</vt:lpstr>
      <vt:lpstr>yy-mm-dd ps Bannfeld, Vorlage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RZ Olten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Unsere Bildungslandschaft</dc:title>
  <dc:creator>RZ Olten</dc:creator>
  <cp:lastModifiedBy>Raths Kathleen</cp:lastModifiedBy>
  <cp:revision>964</cp:revision>
  <cp:lastPrinted>2024-01-17T13:16:01Z</cp:lastPrinted>
  <dcterms:created xsi:type="dcterms:W3CDTF">2015-05-04T12:57:12Z</dcterms:created>
  <dcterms:modified xsi:type="dcterms:W3CDTF">2024-01-17T13:20:40Z</dcterms:modified>
</cp:coreProperties>
</file>